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2" r:id="rId3"/>
    <p:sldId id="273" r:id="rId4"/>
    <p:sldId id="27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C00E5D-08C7-44C6-BD4C-D2BF26B593F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CC0DD1D9-3ACC-4316-993F-310B5D2280E6}">
      <dgm:prSet phldrT="[Text]" custT="1"/>
      <dgm:spPr/>
      <dgm:t>
        <a:bodyPr/>
        <a:lstStyle/>
        <a:p>
          <a:r>
            <a:rPr lang="en-AU" sz="1600" dirty="0" err="1" smtClean="0"/>
            <a:t>Setelah</a:t>
          </a:r>
          <a:r>
            <a:rPr lang="en-AU" sz="1600" dirty="0" smtClean="0"/>
            <a:t> KP </a:t>
          </a:r>
          <a:r>
            <a:rPr lang="en-AU" sz="1600" dirty="0" err="1" smtClean="0"/>
            <a:t>mhs</a:t>
          </a:r>
          <a:r>
            <a:rPr lang="en-AU" sz="1600" dirty="0" smtClean="0"/>
            <a:t> </a:t>
          </a:r>
          <a:r>
            <a:rPr lang="en-AU" sz="1600" dirty="0" err="1" smtClean="0"/>
            <a:t>mendapatkan</a:t>
          </a:r>
          <a:endParaRPr lang="en-AU" sz="1600" dirty="0" smtClean="0"/>
        </a:p>
        <a:p>
          <a:r>
            <a:rPr lang="en-AU" sz="1600" dirty="0" smtClean="0"/>
            <a:t>- </a:t>
          </a:r>
          <a:r>
            <a:rPr lang="en-AU" sz="1600" dirty="0" err="1" smtClean="0"/>
            <a:t>Nilai</a:t>
          </a:r>
          <a:r>
            <a:rPr lang="en-AU" sz="1600" dirty="0" smtClean="0"/>
            <a:t> </a:t>
          </a:r>
          <a:r>
            <a:rPr lang="en-AU" sz="1600" dirty="0" err="1" smtClean="0"/>
            <a:t>dari</a:t>
          </a:r>
          <a:r>
            <a:rPr lang="en-AU" sz="1600" dirty="0" smtClean="0"/>
            <a:t> </a:t>
          </a:r>
          <a:r>
            <a:rPr lang="en-AU" sz="1600" dirty="0" err="1" smtClean="0"/>
            <a:t>tempat</a:t>
          </a:r>
          <a:r>
            <a:rPr lang="en-AU" sz="1600" dirty="0" smtClean="0"/>
            <a:t> KP di </a:t>
          </a:r>
          <a:r>
            <a:rPr lang="en-AU" sz="1600" dirty="0" err="1" smtClean="0"/>
            <a:t>ttd</a:t>
          </a:r>
          <a:r>
            <a:rPr lang="en-AU" sz="1600" dirty="0" smtClean="0"/>
            <a:t> </a:t>
          </a:r>
          <a:r>
            <a:rPr lang="en-AU" sz="1600" dirty="0" err="1" smtClean="0"/>
            <a:t>Dsn</a:t>
          </a:r>
          <a:r>
            <a:rPr lang="en-AU" sz="1600" dirty="0" smtClean="0"/>
            <a:t> </a:t>
          </a:r>
          <a:r>
            <a:rPr lang="en-AU" sz="1600" dirty="0" err="1" smtClean="0"/>
            <a:t>Pembimbing</a:t>
          </a:r>
          <a:r>
            <a:rPr lang="en-AU" sz="1600" dirty="0" smtClean="0"/>
            <a:t> </a:t>
          </a:r>
          <a:r>
            <a:rPr lang="en-AU" sz="1600" dirty="0" err="1" smtClean="0"/>
            <a:t>Perusahan</a:t>
          </a:r>
          <a:r>
            <a:rPr lang="en-AU" sz="1600" dirty="0" smtClean="0"/>
            <a:t> + </a:t>
          </a:r>
          <a:r>
            <a:rPr lang="en-AU" sz="1600" dirty="0" err="1" smtClean="0"/>
            <a:t>stempel</a:t>
          </a:r>
          <a:r>
            <a:rPr lang="en-AU" sz="1600" dirty="0" smtClean="0"/>
            <a:t> </a:t>
          </a:r>
          <a:endParaRPr lang="en-AU" sz="1600" dirty="0"/>
        </a:p>
      </dgm:t>
    </dgm:pt>
    <dgm:pt modelId="{CDEB895F-CF08-49F9-BE4E-35330A66B8AF}" type="parTrans" cxnId="{452A90C8-3AF9-4D6A-90B3-4CD712BF6AE0}">
      <dgm:prSet/>
      <dgm:spPr/>
      <dgm:t>
        <a:bodyPr/>
        <a:lstStyle/>
        <a:p>
          <a:endParaRPr lang="en-AU"/>
        </a:p>
      </dgm:t>
    </dgm:pt>
    <dgm:pt modelId="{DC7B5E2D-47AE-4A39-9D5D-438550E62F83}" type="sibTrans" cxnId="{452A90C8-3AF9-4D6A-90B3-4CD712BF6AE0}">
      <dgm:prSet/>
      <dgm:spPr/>
      <dgm:t>
        <a:bodyPr/>
        <a:lstStyle/>
        <a:p>
          <a:endParaRPr lang="en-AU"/>
        </a:p>
      </dgm:t>
    </dgm:pt>
    <dgm:pt modelId="{D2907FEE-39DC-41B4-BAAC-85E31ABD85F5}">
      <dgm:prSet phldrT="[Text]" custT="1"/>
      <dgm:spPr/>
      <dgm:t>
        <a:bodyPr/>
        <a:lstStyle/>
        <a:p>
          <a:r>
            <a:rPr lang="en-AU" sz="2000" dirty="0" err="1" smtClean="0"/>
            <a:t>Mhs</a:t>
          </a:r>
          <a:r>
            <a:rPr lang="en-AU" sz="2000" dirty="0" smtClean="0"/>
            <a:t> </a:t>
          </a:r>
          <a:r>
            <a:rPr lang="en-AU" sz="2000" dirty="0" err="1" smtClean="0"/>
            <a:t>melakukan</a:t>
          </a:r>
          <a:r>
            <a:rPr lang="en-AU" sz="2000" dirty="0" smtClean="0"/>
            <a:t> proses </a:t>
          </a:r>
          <a:r>
            <a:rPr lang="en-AU" sz="2000" dirty="0" err="1" smtClean="0"/>
            <a:t>bimbingan</a:t>
          </a:r>
          <a:r>
            <a:rPr lang="en-AU" sz="2000" dirty="0" smtClean="0"/>
            <a:t> </a:t>
          </a:r>
          <a:endParaRPr lang="en-AU" sz="2000" dirty="0"/>
        </a:p>
      </dgm:t>
    </dgm:pt>
    <dgm:pt modelId="{84314C93-221B-4C20-B743-36F8A2264973}" type="parTrans" cxnId="{2BD16F48-F3B4-4C94-8EF7-9823375CAD28}">
      <dgm:prSet/>
      <dgm:spPr/>
      <dgm:t>
        <a:bodyPr/>
        <a:lstStyle/>
        <a:p>
          <a:endParaRPr lang="en-AU"/>
        </a:p>
      </dgm:t>
    </dgm:pt>
    <dgm:pt modelId="{4CB694AA-70B1-4E6C-9108-537C9C34B6F5}" type="sibTrans" cxnId="{2BD16F48-F3B4-4C94-8EF7-9823375CAD28}">
      <dgm:prSet/>
      <dgm:spPr/>
      <dgm:t>
        <a:bodyPr/>
        <a:lstStyle/>
        <a:p>
          <a:endParaRPr lang="en-AU"/>
        </a:p>
      </dgm:t>
    </dgm:pt>
    <dgm:pt modelId="{63A6F481-DB7E-4368-8E6D-1341B110F28F}">
      <dgm:prSet/>
      <dgm:spPr/>
      <dgm:t>
        <a:bodyPr/>
        <a:lstStyle/>
        <a:p>
          <a:r>
            <a:rPr lang="en-AU" dirty="0" err="1" smtClean="0"/>
            <a:t>Membuat</a:t>
          </a:r>
          <a:r>
            <a:rPr lang="en-AU" dirty="0" smtClean="0"/>
            <a:t> </a:t>
          </a:r>
          <a:r>
            <a:rPr lang="en-AU" dirty="0" err="1" smtClean="0"/>
            <a:t>buku</a:t>
          </a:r>
          <a:r>
            <a:rPr lang="en-AU" dirty="0" smtClean="0"/>
            <a:t> KP </a:t>
          </a:r>
        </a:p>
        <a:p>
          <a:r>
            <a:rPr lang="en-AU" dirty="0" smtClean="0"/>
            <a:t>- </a:t>
          </a:r>
          <a:r>
            <a:rPr lang="en-AU" dirty="0" err="1" smtClean="0"/>
            <a:t>lembar</a:t>
          </a:r>
          <a:r>
            <a:rPr lang="en-AU" dirty="0" smtClean="0"/>
            <a:t> </a:t>
          </a:r>
          <a:r>
            <a:rPr lang="en-AU" dirty="0" err="1" smtClean="0"/>
            <a:t>Pengesahan</a:t>
          </a:r>
          <a:r>
            <a:rPr lang="en-AU" dirty="0" smtClean="0"/>
            <a:t> </a:t>
          </a:r>
          <a:r>
            <a:rPr lang="en-AU" dirty="0" err="1" smtClean="0"/>
            <a:t>dari</a:t>
          </a:r>
          <a:r>
            <a:rPr lang="en-AU" dirty="0" smtClean="0"/>
            <a:t> </a:t>
          </a:r>
          <a:r>
            <a:rPr lang="en-AU" dirty="0" err="1" smtClean="0"/>
            <a:t>Perusahan</a:t>
          </a:r>
          <a:r>
            <a:rPr lang="en-AU" dirty="0" smtClean="0"/>
            <a:t> – </a:t>
          </a:r>
          <a:r>
            <a:rPr lang="en-AU" dirty="0" err="1" smtClean="0"/>
            <a:t>ttd</a:t>
          </a:r>
          <a:r>
            <a:rPr lang="en-AU" dirty="0" smtClean="0"/>
            <a:t> + </a:t>
          </a:r>
          <a:r>
            <a:rPr lang="en-AU" dirty="0" err="1" smtClean="0"/>
            <a:t>stempel</a:t>
          </a:r>
          <a:r>
            <a:rPr lang="en-AU" dirty="0" smtClean="0"/>
            <a:t> </a:t>
          </a:r>
          <a:r>
            <a:rPr lang="en-AU" dirty="0" err="1" smtClean="0"/>
            <a:t>perusahaan</a:t>
          </a:r>
          <a:endParaRPr lang="en-AU" dirty="0" smtClean="0"/>
        </a:p>
        <a:p>
          <a:r>
            <a:rPr lang="en-AU" dirty="0" smtClean="0"/>
            <a:t>- </a:t>
          </a:r>
          <a:r>
            <a:rPr lang="en-AU" dirty="0" err="1" smtClean="0"/>
            <a:t>Lembar</a:t>
          </a:r>
          <a:r>
            <a:rPr lang="en-AU" dirty="0" smtClean="0"/>
            <a:t> </a:t>
          </a:r>
          <a:r>
            <a:rPr lang="en-AU" dirty="0" err="1" smtClean="0"/>
            <a:t>Pengesahan</a:t>
          </a:r>
          <a:r>
            <a:rPr lang="en-AU" dirty="0" smtClean="0"/>
            <a:t> Prodi </a:t>
          </a:r>
        </a:p>
        <a:p>
          <a:r>
            <a:rPr lang="en-AU" dirty="0" err="1" smtClean="0"/>
            <a:t>Ttd</a:t>
          </a:r>
          <a:r>
            <a:rPr lang="en-AU" dirty="0" smtClean="0"/>
            <a:t> + </a:t>
          </a:r>
          <a:r>
            <a:rPr lang="en-AU" dirty="0" err="1" smtClean="0"/>
            <a:t>stempel</a:t>
          </a:r>
          <a:r>
            <a:rPr lang="en-AU" smtClean="0"/>
            <a:t> PENS</a:t>
          </a:r>
          <a:endParaRPr lang="en-AU" dirty="0"/>
        </a:p>
      </dgm:t>
    </dgm:pt>
    <dgm:pt modelId="{47EC5BFB-E985-4174-9DAE-58A8DB074BAD}" type="parTrans" cxnId="{66FA2475-5961-4ECF-A273-B2B1FA263384}">
      <dgm:prSet/>
      <dgm:spPr/>
      <dgm:t>
        <a:bodyPr/>
        <a:lstStyle/>
        <a:p>
          <a:endParaRPr lang="en-AU"/>
        </a:p>
      </dgm:t>
    </dgm:pt>
    <dgm:pt modelId="{61C64280-CCE3-4F65-8B3B-37824E731791}" type="sibTrans" cxnId="{66FA2475-5961-4ECF-A273-B2B1FA263384}">
      <dgm:prSet/>
      <dgm:spPr/>
      <dgm:t>
        <a:bodyPr/>
        <a:lstStyle/>
        <a:p>
          <a:endParaRPr lang="en-AU"/>
        </a:p>
      </dgm:t>
    </dgm:pt>
    <dgm:pt modelId="{D143BAB9-68D0-4D5E-A2D0-ABA244BD2E9D}">
      <dgm:prSet custT="1"/>
      <dgm:spPr/>
      <dgm:t>
        <a:bodyPr/>
        <a:lstStyle/>
        <a:p>
          <a:r>
            <a:rPr lang="en-AU" sz="2000" dirty="0" err="1" smtClean="0"/>
            <a:t>Presentasi</a:t>
          </a:r>
          <a:r>
            <a:rPr lang="en-AU" sz="2000" dirty="0" smtClean="0"/>
            <a:t> KP </a:t>
          </a:r>
          <a:r>
            <a:rPr lang="en-AU" sz="2000" dirty="0" err="1" smtClean="0"/>
            <a:t>sesuai</a:t>
          </a:r>
          <a:r>
            <a:rPr lang="en-AU" sz="2000" dirty="0" smtClean="0"/>
            <a:t> </a:t>
          </a:r>
          <a:r>
            <a:rPr lang="en-AU" sz="2000" dirty="0" err="1" smtClean="0"/>
            <a:t>jadwal</a:t>
          </a:r>
          <a:endParaRPr lang="en-AU" sz="2000" dirty="0"/>
        </a:p>
      </dgm:t>
    </dgm:pt>
    <dgm:pt modelId="{FD3D7FB8-2941-4656-AD68-719E444DE66C}" type="parTrans" cxnId="{D9286826-781B-49EB-81E5-4BF57906D7C0}">
      <dgm:prSet/>
      <dgm:spPr/>
      <dgm:t>
        <a:bodyPr/>
        <a:lstStyle/>
        <a:p>
          <a:endParaRPr lang="en-AU"/>
        </a:p>
      </dgm:t>
    </dgm:pt>
    <dgm:pt modelId="{69845F0F-017A-437C-AFCC-DDDCD9D08A81}" type="sibTrans" cxnId="{D9286826-781B-49EB-81E5-4BF57906D7C0}">
      <dgm:prSet/>
      <dgm:spPr/>
      <dgm:t>
        <a:bodyPr/>
        <a:lstStyle/>
        <a:p>
          <a:endParaRPr lang="en-AU"/>
        </a:p>
      </dgm:t>
    </dgm:pt>
    <dgm:pt modelId="{6A4D1576-2079-498B-A0B4-8F5FB775A85F}" type="pres">
      <dgm:prSet presAssocID="{45C00E5D-08C7-44C6-BD4C-D2BF26B593F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7DF2CCD5-F763-4888-B0DA-47043E5CA699}" type="pres">
      <dgm:prSet presAssocID="{CC0DD1D9-3ACC-4316-993F-310B5D2280E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62544B2-BE2F-4925-8E78-4EDA5834266F}" type="pres">
      <dgm:prSet presAssocID="{DC7B5E2D-47AE-4A39-9D5D-438550E62F83}" presName="sibTrans" presStyleLbl="sibTrans2D1" presStyleIdx="0" presStyleCnt="3"/>
      <dgm:spPr/>
      <dgm:t>
        <a:bodyPr/>
        <a:lstStyle/>
        <a:p>
          <a:endParaRPr lang="en-AU"/>
        </a:p>
      </dgm:t>
    </dgm:pt>
    <dgm:pt modelId="{F0E2E6DB-F21A-4A80-814C-DA067B2F7D41}" type="pres">
      <dgm:prSet presAssocID="{DC7B5E2D-47AE-4A39-9D5D-438550E62F83}" presName="connectorText" presStyleLbl="sibTrans2D1" presStyleIdx="0" presStyleCnt="3"/>
      <dgm:spPr/>
      <dgm:t>
        <a:bodyPr/>
        <a:lstStyle/>
        <a:p>
          <a:endParaRPr lang="en-AU"/>
        </a:p>
      </dgm:t>
    </dgm:pt>
    <dgm:pt modelId="{56D3B176-057E-433E-9CA9-9FB03AC1F9D2}" type="pres">
      <dgm:prSet presAssocID="{D2907FEE-39DC-41B4-BAAC-85E31ABD85F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4F7A8B9-2B42-4492-8704-5AFDD00101CC}" type="pres">
      <dgm:prSet presAssocID="{4CB694AA-70B1-4E6C-9108-537C9C34B6F5}" presName="sibTrans" presStyleLbl="sibTrans2D1" presStyleIdx="1" presStyleCnt="3"/>
      <dgm:spPr/>
      <dgm:t>
        <a:bodyPr/>
        <a:lstStyle/>
        <a:p>
          <a:endParaRPr lang="en-AU"/>
        </a:p>
      </dgm:t>
    </dgm:pt>
    <dgm:pt modelId="{C7A01AC1-7A7B-4703-807E-782A04D73E32}" type="pres">
      <dgm:prSet presAssocID="{4CB694AA-70B1-4E6C-9108-537C9C34B6F5}" presName="connectorText" presStyleLbl="sibTrans2D1" presStyleIdx="1" presStyleCnt="3"/>
      <dgm:spPr/>
      <dgm:t>
        <a:bodyPr/>
        <a:lstStyle/>
        <a:p>
          <a:endParaRPr lang="en-AU"/>
        </a:p>
      </dgm:t>
    </dgm:pt>
    <dgm:pt modelId="{9428E26B-B396-4CB4-8A23-3F9DA24D5ACF}" type="pres">
      <dgm:prSet presAssocID="{63A6F481-DB7E-4368-8E6D-1341B110F28F}" presName="node" presStyleLbl="node1" presStyleIdx="2" presStyleCnt="4" custLinFactNeighborX="-408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5901B73-4AFE-4EE0-BCA0-10E40EAD7F07}" type="pres">
      <dgm:prSet presAssocID="{61C64280-CCE3-4F65-8B3B-37824E731791}" presName="sibTrans" presStyleLbl="sibTrans2D1" presStyleIdx="2" presStyleCnt="3"/>
      <dgm:spPr/>
      <dgm:t>
        <a:bodyPr/>
        <a:lstStyle/>
        <a:p>
          <a:endParaRPr lang="en-AU"/>
        </a:p>
      </dgm:t>
    </dgm:pt>
    <dgm:pt modelId="{B922F172-BEC1-4B9E-A8B6-85A9ADFA6276}" type="pres">
      <dgm:prSet presAssocID="{61C64280-CCE3-4F65-8B3B-37824E731791}" presName="connectorText" presStyleLbl="sibTrans2D1" presStyleIdx="2" presStyleCnt="3"/>
      <dgm:spPr/>
      <dgm:t>
        <a:bodyPr/>
        <a:lstStyle/>
        <a:p>
          <a:endParaRPr lang="en-AU"/>
        </a:p>
      </dgm:t>
    </dgm:pt>
    <dgm:pt modelId="{10960FA5-26CB-45E2-A7E2-AB7E62C8984E}" type="pres">
      <dgm:prSet presAssocID="{D143BAB9-68D0-4D5E-A2D0-ABA244BD2E9D}" presName="node" presStyleLbl="node1" presStyleIdx="3" presStyleCnt="4" custLinFactNeighborX="-408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CAB29B8C-FAB1-4C33-B6EC-30B62CB5CD9A}" type="presOf" srcId="{61C64280-CCE3-4F65-8B3B-37824E731791}" destId="{B922F172-BEC1-4B9E-A8B6-85A9ADFA6276}" srcOrd="1" destOrd="0" presId="urn:microsoft.com/office/officeart/2005/8/layout/process1"/>
    <dgm:cxn modelId="{452A90C8-3AF9-4D6A-90B3-4CD712BF6AE0}" srcId="{45C00E5D-08C7-44C6-BD4C-D2BF26B593F4}" destId="{CC0DD1D9-3ACC-4316-993F-310B5D2280E6}" srcOrd="0" destOrd="0" parTransId="{CDEB895F-CF08-49F9-BE4E-35330A66B8AF}" sibTransId="{DC7B5E2D-47AE-4A39-9D5D-438550E62F83}"/>
    <dgm:cxn modelId="{991D9AD8-87D0-432A-8740-26021F810129}" type="presOf" srcId="{63A6F481-DB7E-4368-8E6D-1341B110F28F}" destId="{9428E26B-B396-4CB4-8A23-3F9DA24D5ACF}" srcOrd="0" destOrd="0" presId="urn:microsoft.com/office/officeart/2005/8/layout/process1"/>
    <dgm:cxn modelId="{2F12DDF0-FF91-402D-9BBF-189E8215FC8D}" type="presOf" srcId="{CC0DD1D9-3ACC-4316-993F-310B5D2280E6}" destId="{7DF2CCD5-F763-4888-B0DA-47043E5CA699}" srcOrd="0" destOrd="0" presId="urn:microsoft.com/office/officeart/2005/8/layout/process1"/>
    <dgm:cxn modelId="{98062447-A891-4019-BC9D-B8880EA525D8}" type="presOf" srcId="{61C64280-CCE3-4F65-8B3B-37824E731791}" destId="{A5901B73-4AFE-4EE0-BCA0-10E40EAD7F07}" srcOrd="0" destOrd="0" presId="urn:microsoft.com/office/officeart/2005/8/layout/process1"/>
    <dgm:cxn modelId="{66FA2475-5961-4ECF-A273-B2B1FA263384}" srcId="{45C00E5D-08C7-44C6-BD4C-D2BF26B593F4}" destId="{63A6F481-DB7E-4368-8E6D-1341B110F28F}" srcOrd="2" destOrd="0" parTransId="{47EC5BFB-E985-4174-9DAE-58A8DB074BAD}" sibTransId="{61C64280-CCE3-4F65-8B3B-37824E731791}"/>
    <dgm:cxn modelId="{D9286826-781B-49EB-81E5-4BF57906D7C0}" srcId="{45C00E5D-08C7-44C6-BD4C-D2BF26B593F4}" destId="{D143BAB9-68D0-4D5E-A2D0-ABA244BD2E9D}" srcOrd="3" destOrd="0" parTransId="{FD3D7FB8-2941-4656-AD68-719E444DE66C}" sibTransId="{69845F0F-017A-437C-AFCC-DDDCD9D08A81}"/>
    <dgm:cxn modelId="{B059DC07-B539-42FD-918C-2B26FA12173E}" type="presOf" srcId="{45C00E5D-08C7-44C6-BD4C-D2BF26B593F4}" destId="{6A4D1576-2079-498B-A0B4-8F5FB775A85F}" srcOrd="0" destOrd="0" presId="urn:microsoft.com/office/officeart/2005/8/layout/process1"/>
    <dgm:cxn modelId="{64757DAF-9428-42FB-A1EA-CD085553172B}" type="presOf" srcId="{D143BAB9-68D0-4D5E-A2D0-ABA244BD2E9D}" destId="{10960FA5-26CB-45E2-A7E2-AB7E62C8984E}" srcOrd="0" destOrd="0" presId="urn:microsoft.com/office/officeart/2005/8/layout/process1"/>
    <dgm:cxn modelId="{7081A7E0-4429-43F9-95AD-2DA7527D26EE}" type="presOf" srcId="{DC7B5E2D-47AE-4A39-9D5D-438550E62F83}" destId="{962544B2-BE2F-4925-8E78-4EDA5834266F}" srcOrd="0" destOrd="0" presId="urn:microsoft.com/office/officeart/2005/8/layout/process1"/>
    <dgm:cxn modelId="{218E406F-B628-4539-B35B-7DB0ABBBFF2C}" type="presOf" srcId="{D2907FEE-39DC-41B4-BAAC-85E31ABD85F5}" destId="{56D3B176-057E-433E-9CA9-9FB03AC1F9D2}" srcOrd="0" destOrd="0" presId="urn:microsoft.com/office/officeart/2005/8/layout/process1"/>
    <dgm:cxn modelId="{34C53F57-CA4D-4246-B8B4-718CD711701C}" type="presOf" srcId="{4CB694AA-70B1-4E6C-9108-537C9C34B6F5}" destId="{C7A01AC1-7A7B-4703-807E-782A04D73E32}" srcOrd="1" destOrd="0" presId="urn:microsoft.com/office/officeart/2005/8/layout/process1"/>
    <dgm:cxn modelId="{AA9549D9-B9A4-4524-8024-DE4629F7DFDA}" type="presOf" srcId="{4CB694AA-70B1-4E6C-9108-537C9C34B6F5}" destId="{24F7A8B9-2B42-4492-8704-5AFDD00101CC}" srcOrd="0" destOrd="0" presId="urn:microsoft.com/office/officeart/2005/8/layout/process1"/>
    <dgm:cxn modelId="{2BD16F48-F3B4-4C94-8EF7-9823375CAD28}" srcId="{45C00E5D-08C7-44C6-BD4C-D2BF26B593F4}" destId="{D2907FEE-39DC-41B4-BAAC-85E31ABD85F5}" srcOrd="1" destOrd="0" parTransId="{84314C93-221B-4C20-B743-36F8A2264973}" sibTransId="{4CB694AA-70B1-4E6C-9108-537C9C34B6F5}"/>
    <dgm:cxn modelId="{070CCBF1-98D9-40A4-8C7B-CED2E67E5A59}" type="presOf" srcId="{DC7B5E2D-47AE-4A39-9D5D-438550E62F83}" destId="{F0E2E6DB-F21A-4A80-814C-DA067B2F7D41}" srcOrd="1" destOrd="0" presId="urn:microsoft.com/office/officeart/2005/8/layout/process1"/>
    <dgm:cxn modelId="{48280AF7-AF19-41AD-98E7-304E13534098}" type="presParOf" srcId="{6A4D1576-2079-498B-A0B4-8F5FB775A85F}" destId="{7DF2CCD5-F763-4888-B0DA-47043E5CA699}" srcOrd="0" destOrd="0" presId="urn:microsoft.com/office/officeart/2005/8/layout/process1"/>
    <dgm:cxn modelId="{B4BFF580-EFD7-45F9-A1EE-8FC38A1186AA}" type="presParOf" srcId="{6A4D1576-2079-498B-A0B4-8F5FB775A85F}" destId="{962544B2-BE2F-4925-8E78-4EDA5834266F}" srcOrd="1" destOrd="0" presId="urn:microsoft.com/office/officeart/2005/8/layout/process1"/>
    <dgm:cxn modelId="{12F53A88-797C-41BE-800F-1FEE3AFDAF6B}" type="presParOf" srcId="{962544B2-BE2F-4925-8E78-4EDA5834266F}" destId="{F0E2E6DB-F21A-4A80-814C-DA067B2F7D41}" srcOrd="0" destOrd="0" presId="urn:microsoft.com/office/officeart/2005/8/layout/process1"/>
    <dgm:cxn modelId="{62923026-F970-4D6D-A624-7A1418CF3EBF}" type="presParOf" srcId="{6A4D1576-2079-498B-A0B4-8F5FB775A85F}" destId="{56D3B176-057E-433E-9CA9-9FB03AC1F9D2}" srcOrd="2" destOrd="0" presId="urn:microsoft.com/office/officeart/2005/8/layout/process1"/>
    <dgm:cxn modelId="{162EDA9E-0B19-4098-ABEC-990734DF716B}" type="presParOf" srcId="{6A4D1576-2079-498B-A0B4-8F5FB775A85F}" destId="{24F7A8B9-2B42-4492-8704-5AFDD00101CC}" srcOrd="3" destOrd="0" presId="urn:microsoft.com/office/officeart/2005/8/layout/process1"/>
    <dgm:cxn modelId="{C24309E0-C62F-46D8-9103-196807D53554}" type="presParOf" srcId="{24F7A8B9-2B42-4492-8704-5AFDD00101CC}" destId="{C7A01AC1-7A7B-4703-807E-782A04D73E32}" srcOrd="0" destOrd="0" presId="urn:microsoft.com/office/officeart/2005/8/layout/process1"/>
    <dgm:cxn modelId="{08B94C8E-A891-4F16-9DFA-800DA37D1374}" type="presParOf" srcId="{6A4D1576-2079-498B-A0B4-8F5FB775A85F}" destId="{9428E26B-B396-4CB4-8A23-3F9DA24D5ACF}" srcOrd="4" destOrd="0" presId="urn:microsoft.com/office/officeart/2005/8/layout/process1"/>
    <dgm:cxn modelId="{F062D92F-8D76-4EF4-AF55-F4252C04445D}" type="presParOf" srcId="{6A4D1576-2079-498B-A0B4-8F5FB775A85F}" destId="{A5901B73-4AFE-4EE0-BCA0-10E40EAD7F07}" srcOrd="5" destOrd="0" presId="urn:microsoft.com/office/officeart/2005/8/layout/process1"/>
    <dgm:cxn modelId="{52B7322C-7814-4A06-B8CD-70947DCEACF4}" type="presParOf" srcId="{A5901B73-4AFE-4EE0-BCA0-10E40EAD7F07}" destId="{B922F172-BEC1-4B9E-A8B6-85A9ADFA6276}" srcOrd="0" destOrd="0" presId="urn:microsoft.com/office/officeart/2005/8/layout/process1"/>
    <dgm:cxn modelId="{98C10F4D-DFB6-447D-ACE9-367841302CAA}" type="presParOf" srcId="{6A4D1576-2079-498B-A0B4-8F5FB775A85F}" destId="{10960FA5-26CB-45E2-A7E2-AB7E62C8984E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F2CCD5-F763-4888-B0DA-47043E5CA699}">
      <dsp:nvSpPr>
        <dsp:cNvPr id="0" name=""/>
        <dsp:cNvSpPr/>
      </dsp:nvSpPr>
      <dsp:spPr>
        <a:xfrm>
          <a:off x="3650" y="618485"/>
          <a:ext cx="1595865" cy="2877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err="1" smtClean="0"/>
            <a:t>Setelah</a:t>
          </a:r>
          <a:r>
            <a:rPr lang="en-AU" sz="1600" kern="1200" dirty="0" smtClean="0"/>
            <a:t> KP </a:t>
          </a:r>
          <a:r>
            <a:rPr lang="en-AU" sz="1600" kern="1200" dirty="0" err="1" smtClean="0"/>
            <a:t>mhs</a:t>
          </a:r>
          <a:r>
            <a:rPr lang="en-AU" sz="1600" kern="1200" dirty="0" smtClean="0"/>
            <a:t> </a:t>
          </a:r>
          <a:r>
            <a:rPr lang="en-AU" sz="1600" kern="1200" dirty="0" err="1" smtClean="0"/>
            <a:t>mendapatkan</a:t>
          </a:r>
          <a:endParaRPr lang="en-AU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/>
            <a:t>- </a:t>
          </a:r>
          <a:r>
            <a:rPr lang="en-AU" sz="1600" kern="1200" dirty="0" err="1" smtClean="0"/>
            <a:t>Nilai</a:t>
          </a:r>
          <a:r>
            <a:rPr lang="en-AU" sz="1600" kern="1200" dirty="0" smtClean="0"/>
            <a:t> </a:t>
          </a:r>
          <a:r>
            <a:rPr lang="en-AU" sz="1600" kern="1200" dirty="0" err="1" smtClean="0"/>
            <a:t>dari</a:t>
          </a:r>
          <a:r>
            <a:rPr lang="en-AU" sz="1600" kern="1200" dirty="0" smtClean="0"/>
            <a:t> </a:t>
          </a:r>
          <a:r>
            <a:rPr lang="en-AU" sz="1600" kern="1200" dirty="0" err="1" smtClean="0"/>
            <a:t>tempat</a:t>
          </a:r>
          <a:r>
            <a:rPr lang="en-AU" sz="1600" kern="1200" dirty="0" smtClean="0"/>
            <a:t> KP di </a:t>
          </a:r>
          <a:r>
            <a:rPr lang="en-AU" sz="1600" kern="1200" dirty="0" err="1" smtClean="0"/>
            <a:t>ttd</a:t>
          </a:r>
          <a:r>
            <a:rPr lang="en-AU" sz="1600" kern="1200" dirty="0" smtClean="0"/>
            <a:t> </a:t>
          </a:r>
          <a:r>
            <a:rPr lang="en-AU" sz="1600" kern="1200" dirty="0" err="1" smtClean="0"/>
            <a:t>Dsn</a:t>
          </a:r>
          <a:r>
            <a:rPr lang="en-AU" sz="1600" kern="1200" dirty="0" smtClean="0"/>
            <a:t> </a:t>
          </a:r>
          <a:r>
            <a:rPr lang="en-AU" sz="1600" kern="1200" dirty="0" err="1" smtClean="0"/>
            <a:t>Pembimbing</a:t>
          </a:r>
          <a:r>
            <a:rPr lang="en-AU" sz="1600" kern="1200" dirty="0" smtClean="0"/>
            <a:t> </a:t>
          </a:r>
          <a:r>
            <a:rPr lang="en-AU" sz="1600" kern="1200" dirty="0" err="1" smtClean="0"/>
            <a:t>Perusahan</a:t>
          </a:r>
          <a:r>
            <a:rPr lang="en-AU" sz="1600" kern="1200" dirty="0" smtClean="0"/>
            <a:t> + </a:t>
          </a:r>
          <a:r>
            <a:rPr lang="en-AU" sz="1600" kern="1200" dirty="0" err="1" smtClean="0"/>
            <a:t>stempel</a:t>
          </a:r>
          <a:r>
            <a:rPr lang="en-AU" sz="1600" kern="1200" dirty="0" smtClean="0"/>
            <a:t> </a:t>
          </a:r>
          <a:endParaRPr lang="en-AU" sz="1600" kern="1200" dirty="0"/>
        </a:p>
      </dsp:txBody>
      <dsp:txXfrm>
        <a:off x="50391" y="665226"/>
        <a:ext cx="1502383" cy="2784347"/>
      </dsp:txXfrm>
    </dsp:sp>
    <dsp:sp modelId="{962544B2-BE2F-4925-8E78-4EDA5834266F}">
      <dsp:nvSpPr>
        <dsp:cNvPr id="0" name=""/>
        <dsp:cNvSpPr/>
      </dsp:nvSpPr>
      <dsp:spPr>
        <a:xfrm>
          <a:off x="1759101" y="1859512"/>
          <a:ext cx="338323" cy="3957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/>
        </a:p>
      </dsp:txBody>
      <dsp:txXfrm>
        <a:off x="1759101" y="1938667"/>
        <a:ext cx="236826" cy="237464"/>
      </dsp:txXfrm>
    </dsp:sp>
    <dsp:sp modelId="{56D3B176-057E-433E-9CA9-9FB03AC1F9D2}">
      <dsp:nvSpPr>
        <dsp:cNvPr id="0" name=""/>
        <dsp:cNvSpPr/>
      </dsp:nvSpPr>
      <dsp:spPr>
        <a:xfrm>
          <a:off x="2237861" y="618485"/>
          <a:ext cx="1595865" cy="2877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err="1" smtClean="0"/>
            <a:t>Mhs</a:t>
          </a:r>
          <a:r>
            <a:rPr lang="en-AU" sz="2000" kern="1200" dirty="0" smtClean="0"/>
            <a:t> </a:t>
          </a:r>
          <a:r>
            <a:rPr lang="en-AU" sz="2000" kern="1200" dirty="0" err="1" smtClean="0"/>
            <a:t>melakukan</a:t>
          </a:r>
          <a:r>
            <a:rPr lang="en-AU" sz="2000" kern="1200" dirty="0" smtClean="0"/>
            <a:t> proses </a:t>
          </a:r>
          <a:r>
            <a:rPr lang="en-AU" sz="2000" kern="1200" dirty="0" err="1" smtClean="0"/>
            <a:t>bimbingan</a:t>
          </a:r>
          <a:r>
            <a:rPr lang="en-AU" sz="2000" kern="1200" dirty="0" smtClean="0"/>
            <a:t> </a:t>
          </a:r>
          <a:endParaRPr lang="en-AU" sz="2000" kern="1200" dirty="0"/>
        </a:p>
      </dsp:txBody>
      <dsp:txXfrm>
        <a:off x="2284602" y="665226"/>
        <a:ext cx="1502383" cy="2784347"/>
      </dsp:txXfrm>
    </dsp:sp>
    <dsp:sp modelId="{24F7A8B9-2B42-4492-8704-5AFDD00101CC}">
      <dsp:nvSpPr>
        <dsp:cNvPr id="0" name=""/>
        <dsp:cNvSpPr/>
      </dsp:nvSpPr>
      <dsp:spPr>
        <a:xfrm>
          <a:off x="3986795" y="1859512"/>
          <a:ext cx="324506" cy="3957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/>
        </a:p>
      </dsp:txBody>
      <dsp:txXfrm>
        <a:off x="3986795" y="1938667"/>
        <a:ext cx="227154" cy="237464"/>
      </dsp:txXfrm>
    </dsp:sp>
    <dsp:sp modelId="{9428E26B-B396-4CB4-8A23-3F9DA24D5ACF}">
      <dsp:nvSpPr>
        <dsp:cNvPr id="0" name=""/>
        <dsp:cNvSpPr/>
      </dsp:nvSpPr>
      <dsp:spPr>
        <a:xfrm>
          <a:off x="4446003" y="618485"/>
          <a:ext cx="1595865" cy="2877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 err="1" smtClean="0"/>
            <a:t>Membuat</a:t>
          </a:r>
          <a:r>
            <a:rPr lang="en-AU" sz="1200" kern="1200" dirty="0" smtClean="0"/>
            <a:t> </a:t>
          </a:r>
          <a:r>
            <a:rPr lang="en-AU" sz="1200" kern="1200" dirty="0" err="1" smtClean="0"/>
            <a:t>buku</a:t>
          </a:r>
          <a:r>
            <a:rPr lang="en-AU" sz="1200" kern="1200" dirty="0" smtClean="0"/>
            <a:t> KP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 smtClean="0"/>
            <a:t>- </a:t>
          </a:r>
          <a:r>
            <a:rPr lang="en-AU" sz="1200" kern="1200" dirty="0" err="1" smtClean="0"/>
            <a:t>lembar</a:t>
          </a:r>
          <a:r>
            <a:rPr lang="en-AU" sz="1200" kern="1200" dirty="0" smtClean="0"/>
            <a:t> </a:t>
          </a:r>
          <a:r>
            <a:rPr lang="en-AU" sz="1200" kern="1200" dirty="0" err="1" smtClean="0"/>
            <a:t>Pengesahan</a:t>
          </a:r>
          <a:r>
            <a:rPr lang="en-AU" sz="1200" kern="1200" dirty="0" smtClean="0"/>
            <a:t> </a:t>
          </a:r>
          <a:r>
            <a:rPr lang="en-AU" sz="1200" kern="1200" dirty="0" err="1" smtClean="0"/>
            <a:t>dari</a:t>
          </a:r>
          <a:r>
            <a:rPr lang="en-AU" sz="1200" kern="1200" dirty="0" smtClean="0"/>
            <a:t> </a:t>
          </a:r>
          <a:r>
            <a:rPr lang="en-AU" sz="1200" kern="1200" dirty="0" err="1" smtClean="0"/>
            <a:t>Perusahan</a:t>
          </a:r>
          <a:r>
            <a:rPr lang="en-AU" sz="1200" kern="1200" dirty="0" smtClean="0"/>
            <a:t> – </a:t>
          </a:r>
          <a:r>
            <a:rPr lang="en-AU" sz="1200" kern="1200" dirty="0" err="1" smtClean="0"/>
            <a:t>ttd</a:t>
          </a:r>
          <a:r>
            <a:rPr lang="en-AU" sz="1200" kern="1200" dirty="0" smtClean="0"/>
            <a:t> + </a:t>
          </a:r>
          <a:r>
            <a:rPr lang="en-AU" sz="1200" kern="1200" dirty="0" err="1" smtClean="0"/>
            <a:t>stempel</a:t>
          </a:r>
          <a:r>
            <a:rPr lang="en-AU" sz="1200" kern="1200" dirty="0" smtClean="0"/>
            <a:t> </a:t>
          </a:r>
          <a:r>
            <a:rPr lang="en-AU" sz="1200" kern="1200" dirty="0" err="1" smtClean="0"/>
            <a:t>perusahaan</a:t>
          </a:r>
          <a:endParaRPr lang="en-A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 smtClean="0"/>
            <a:t>- </a:t>
          </a:r>
          <a:r>
            <a:rPr lang="en-AU" sz="1200" kern="1200" dirty="0" err="1" smtClean="0"/>
            <a:t>Lembar</a:t>
          </a:r>
          <a:r>
            <a:rPr lang="en-AU" sz="1200" kern="1200" dirty="0" smtClean="0"/>
            <a:t> </a:t>
          </a:r>
          <a:r>
            <a:rPr lang="en-AU" sz="1200" kern="1200" dirty="0" err="1" smtClean="0"/>
            <a:t>Pengesahan</a:t>
          </a:r>
          <a:r>
            <a:rPr lang="en-AU" sz="1200" kern="1200" dirty="0" smtClean="0"/>
            <a:t> Prodi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 err="1" smtClean="0"/>
            <a:t>Ttd</a:t>
          </a:r>
          <a:r>
            <a:rPr lang="en-AU" sz="1200" kern="1200" dirty="0" smtClean="0"/>
            <a:t> + </a:t>
          </a:r>
          <a:r>
            <a:rPr lang="en-AU" sz="1200" kern="1200" dirty="0" err="1" smtClean="0"/>
            <a:t>stempel</a:t>
          </a:r>
          <a:r>
            <a:rPr lang="en-AU" sz="1200" kern="1200" smtClean="0"/>
            <a:t> PENS</a:t>
          </a:r>
          <a:endParaRPr lang="en-AU" sz="1200" kern="1200" dirty="0"/>
        </a:p>
      </dsp:txBody>
      <dsp:txXfrm>
        <a:off x="4492744" y="665226"/>
        <a:ext cx="1502383" cy="2784347"/>
      </dsp:txXfrm>
    </dsp:sp>
    <dsp:sp modelId="{A5901B73-4AFE-4EE0-BCA0-10E40EAD7F07}">
      <dsp:nvSpPr>
        <dsp:cNvPr id="0" name=""/>
        <dsp:cNvSpPr/>
      </dsp:nvSpPr>
      <dsp:spPr>
        <a:xfrm>
          <a:off x="6201454" y="1859512"/>
          <a:ext cx="338323" cy="3957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/>
        </a:p>
      </dsp:txBody>
      <dsp:txXfrm>
        <a:off x="6201454" y="1938667"/>
        <a:ext cx="236826" cy="237464"/>
      </dsp:txXfrm>
    </dsp:sp>
    <dsp:sp modelId="{10960FA5-26CB-45E2-A7E2-AB7E62C8984E}">
      <dsp:nvSpPr>
        <dsp:cNvPr id="0" name=""/>
        <dsp:cNvSpPr/>
      </dsp:nvSpPr>
      <dsp:spPr>
        <a:xfrm>
          <a:off x="6680214" y="618485"/>
          <a:ext cx="1595865" cy="2877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err="1" smtClean="0"/>
            <a:t>Presentasi</a:t>
          </a:r>
          <a:r>
            <a:rPr lang="en-AU" sz="2000" kern="1200" dirty="0" smtClean="0"/>
            <a:t> KP </a:t>
          </a:r>
          <a:r>
            <a:rPr lang="en-AU" sz="2000" kern="1200" dirty="0" err="1" smtClean="0"/>
            <a:t>sesuai</a:t>
          </a:r>
          <a:r>
            <a:rPr lang="en-AU" sz="2000" kern="1200" dirty="0" smtClean="0"/>
            <a:t> </a:t>
          </a:r>
          <a:r>
            <a:rPr lang="en-AU" sz="2000" kern="1200" dirty="0" err="1" smtClean="0"/>
            <a:t>jadwal</a:t>
          </a:r>
          <a:endParaRPr lang="en-AU" sz="2000" kern="1200" dirty="0"/>
        </a:p>
      </dsp:txBody>
      <dsp:txXfrm>
        <a:off x="6726955" y="665226"/>
        <a:ext cx="1502383" cy="2784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4400" dirty="0" err="1" smtClean="0"/>
              <a:t>Prosedur</a:t>
            </a:r>
            <a:r>
              <a:rPr lang="en-AU" sz="4400" dirty="0" smtClean="0"/>
              <a:t> </a:t>
            </a:r>
            <a:r>
              <a:rPr lang="en-AU" sz="4400" dirty="0" err="1" smtClean="0"/>
              <a:t>Kerja</a:t>
            </a:r>
            <a:r>
              <a:rPr lang="en-AU" sz="4400" dirty="0" smtClean="0"/>
              <a:t> </a:t>
            </a:r>
            <a:r>
              <a:rPr lang="en-AU" sz="4400" dirty="0" err="1" smtClean="0"/>
              <a:t>Praktek</a:t>
            </a:r>
            <a:r>
              <a:rPr lang="en-AU" sz="4400" dirty="0" smtClean="0"/>
              <a:t> (KP)</a:t>
            </a:r>
            <a:br>
              <a:rPr lang="en-AU" sz="4400" dirty="0" smtClean="0"/>
            </a:br>
            <a:r>
              <a:rPr lang="en-AU" sz="4400" dirty="0" smtClean="0"/>
              <a:t>- </a:t>
            </a:r>
            <a:r>
              <a:rPr lang="en-AU" sz="4400" dirty="0" err="1" smtClean="0"/>
              <a:t>Setelah</a:t>
            </a:r>
            <a:r>
              <a:rPr lang="en-AU" sz="4400" dirty="0" smtClean="0"/>
              <a:t> KP</a:t>
            </a:r>
            <a:endParaRPr lang="en-AU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Prodi </a:t>
            </a:r>
            <a:r>
              <a:rPr lang="en-AU" dirty="0" err="1" smtClean="0"/>
              <a:t>Teknik</a:t>
            </a:r>
            <a:r>
              <a:rPr lang="en-AU" dirty="0" smtClean="0"/>
              <a:t> </a:t>
            </a:r>
            <a:r>
              <a:rPr lang="en-AU" dirty="0" err="1" smtClean="0"/>
              <a:t>Informatika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0212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3622893"/>
              </p:ext>
            </p:extLst>
          </p:nvPr>
        </p:nvGraphicFramePr>
        <p:xfrm>
          <a:off x="533400" y="1447800"/>
          <a:ext cx="8305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Prosedur</a:t>
            </a:r>
            <a:r>
              <a:rPr lang="en-AU" dirty="0"/>
              <a:t> </a:t>
            </a:r>
            <a:r>
              <a:rPr lang="en-AU" dirty="0" err="1"/>
              <a:t>Kerja</a:t>
            </a:r>
            <a:r>
              <a:rPr lang="en-AU" dirty="0"/>
              <a:t> </a:t>
            </a:r>
            <a:r>
              <a:rPr lang="en-AU" dirty="0" err="1"/>
              <a:t>Praktek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5095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Dosen pembimbing mengoreksi laporan KP yang telah dibuat.</a:t>
            </a:r>
            <a:endParaRPr lang="en-AU" dirty="0"/>
          </a:p>
          <a:p>
            <a:pPr lvl="0"/>
            <a:r>
              <a:rPr lang="id-ID" dirty="0" smtClean="0"/>
              <a:t>Dosen </a:t>
            </a:r>
            <a:r>
              <a:rPr lang="id-ID" dirty="0"/>
              <a:t>pembimbing menguji seminar KP sesuai dengan jadwal yang telah ditentukan, dan mengisi form penilaian yang diberi oleh Koordinator KP.</a:t>
            </a:r>
            <a:endParaRPr lang="en-AU" dirty="0"/>
          </a:p>
          <a:p>
            <a:pPr lvl="0"/>
            <a:r>
              <a:rPr lang="id-ID" dirty="0" smtClean="0"/>
              <a:t>Dosen </a:t>
            </a:r>
            <a:r>
              <a:rPr lang="id-ID" dirty="0"/>
              <a:t>pembimbing menyerahkan nilai ujian seminar dan laporan KP ke Koordinator KP.</a:t>
            </a:r>
            <a:endParaRPr lang="en-AU" dirty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Tugas</a:t>
            </a:r>
            <a:r>
              <a:rPr lang="en-AU" dirty="0"/>
              <a:t> </a:t>
            </a:r>
            <a:r>
              <a:rPr lang="en-AU" dirty="0" err="1" smtClean="0"/>
              <a:t>Dosen</a:t>
            </a:r>
            <a:r>
              <a:rPr lang="en-AU" dirty="0" smtClean="0"/>
              <a:t> </a:t>
            </a:r>
            <a:r>
              <a:rPr lang="en-AU" dirty="0" err="1" smtClean="0"/>
              <a:t>Pembimbing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2719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/>
              <a:t>Dosen penguji menguji seminar KP sesuai dengan jadwal yang telah ditentukan,dan mengisi form penilaian yang diberi oleh Koordinator KP.</a:t>
            </a:r>
            <a:endParaRPr lang="en-AU" dirty="0"/>
          </a:p>
          <a:p>
            <a:pPr lvl="0"/>
            <a:r>
              <a:rPr lang="id-ID" dirty="0"/>
              <a:t>Dosen penguji mengoreksi laporan KP yang telah dibuat.</a:t>
            </a:r>
            <a:endParaRPr lang="en-AU" dirty="0"/>
          </a:p>
          <a:p>
            <a:r>
              <a:rPr lang="id-ID" dirty="0"/>
              <a:t>Dosen penguji menyerahkan nilai ujian seminar dan laporan KP ke Koordinator KP.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Tugas</a:t>
            </a:r>
            <a:r>
              <a:rPr lang="en-AU" dirty="0"/>
              <a:t> </a:t>
            </a:r>
            <a:r>
              <a:rPr lang="en-AU" dirty="0" err="1" smtClean="0"/>
              <a:t>Dosen</a:t>
            </a:r>
            <a:r>
              <a:rPr lang="en-AU" dirty="0" smtClean="0"/>
              <a:t> </a:t>
            </a:r>
            <a:r>
              <a:rPr lang="en-AU" dirty="0" err="1" smtClean="0"/>
              <a:t>Penguji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6956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187</TotalTime>
  <Words>149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Prosedur Kerja Praktek (KP) - Setelah KP</vt:lpstr>
      <vt:lpstr>Prosedur Kerja Praktek</vt:lpstr>
      <vt:lpstr>Tugas Dosen Pembimbing</vt:lpstr>
      <vt:lpstr>Tugas Dosen Penguji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Prosedur Kerja Praktek</dc:title>
  <dc:creator>yuliana</dc:creator>
  <cp:lastModifiedBy>Rengga Asmara</cp:lastModifiedBy>
  <cp:revision>112</cp:revision>
  <dcterms:created xsi:type="dcterms:W3CDTF">2006-08-16T00:00:00Z</dcterms:created>
  <dcterms:modified xsi:type="dcterms:W3CDTF">2018-01-03T11:50:01Z</dcterms:modified>
</cp:coreProperties>
</file>