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43" autoAdjust="0"/>
  </p:normalViewPr>
  <p:slideViewPr>
    <p:cSldViewPr>
      <p:cViewPr>
        <p:scale>
          <a:sx n="119" d="100"/>
          <a:sy n="119" d="100"/>
        </p:scale>
        <p:origin x="-140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Format </a:t>
            </a:r>
            <a:r>
              <a:rPr lang="en-AU" dirty="0" err="1" smtClean="0"/>
              <a:t>Buku</a:t>
            </a:r>
            <a:r>
              <a:rPr lang="en-AU" dirty="0" smtClean="0"/>
              <a:t> KP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err="1" smtClean="0"/>
              <a:t>Rengga</a:t>
            </a:r>
            <a:r>
              <a:rPr lang="en-AU" dirty="0" smtClean="0"/>
              <a:t> Asmara, </a:t>
            </a:r>
            <a:r>
              <a:rPr lang="en-AU" dirty="0" err="1" smtClean="0"/>
              <a:t>S.Kom</a:t>
            </a:r>
            <a:r>
              <a:rPr lang="en-AU" dirty="0" smtClean="0"/>
              <a:t>, M.T.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28690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Format </a:t>
            </a:r>
            <a:r>
              <a:rPr lang="en-AU" dirty="0" err="1" smtClean="0"/>
              <a:t>Buku</a:t>
            </a:r>
            <a:r>
              <a:rPr lang="en-AU" dirty="0" smtClean="0"/>
              <a:t> KP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err="1" smtClean="0"/>
              <a:t>Mengacu</a:t>
            </a:r>
            <a:r>
              <a:rPr lang="en-AU" dirty="0" smtClean="0"/>
              <a:t> </a:t>
            </a:r>
            <a:r>
              <a:rPr lang="en-AU" dirty="0" err="1" smtClean="0"/>
              <a:t>ke</a:t>
            </a:r>
            <a:r>
              <a:rPr lang="en-AU" dirty="0" smtClean="0"/>
              <a:t> </a:t>
            </a:r>
            <a:r>
              <a:rPr lang="en-AU" dirty="0" err="1" smtClean="0"/>
              <a:t>Buku</a:t>
            </a:r>
            <a:r>
              <a:rPr lang="en-AU" dirty="0" smtClean="0"/>
              <a:t> TA di PENS</a:t>
            </a:r>
          </a:p>
          <a:p>
            <a:pPr lvl="1"/>
            <a:r>
              <a:rPr lang="en-AU" dirty="0" err="1" smtClean="0"/>
              <a:t>Kertas</a:t>
            </a:r>
            <a:r>
              <a:rPr lang="en-AU" dirty="0" smtClean="0"/>
              <a:t> A5</a:t>
            </a:r>
          </a:p>
          <a:p>
            <a:pPr lvl="1"/>
            <a:r>
              <a:rPr lang="en-AU" dirty="0" err="1" smtClean="0"/>
              <a:t>Huruf</a:t>
            </a:r>
            <a:r>
              <a:rPr lang="en-AU" dirty="0" smtClean="0"/>
              <a:t> Times New Roman 10</a:t>
            </a:r>
          </a:p>
          <a:p>
            <a:pPr lvl="1"/>
            <a:r>
              <a:rPr lang="en-AU" dirty="0" err="1" smtClean="0"/>
              <a:t>Spasi</a:t>
            </a:r>
            <a:r>
              <a:rPr lang="en-AU" dirty="0" smtClean="0"/>
              <a:t> 1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68625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Daftar</a:t>
            </a:r>
            <a:r>
              <a:rPr lang="en-AU" dirty="0" smtClean="0"/>
              <a:t> Isi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err="1" smtClean="0"/>
              <a:t>Lembar</a:t>
            </a:r>
            <a:r>
              <a:rPr lang="en-AU" dirty="0" smtClean="0"/>
              <a:t> </a:t>
            </a:r>
            <a:r>
              <a:rPr lang="en-AU" dirty="0" err="1" smtClean="0"/>
              <a:t>Pengesahan</a:t>
            </a:r>
            <a:r>
              <a:rPr lang="en-AU" dirty="0" smtClean="0"/>
              <a:t> </a:t>
            </a:r>
            <a:r>
              <a:rPr lang="en-AU" dirty="0" err="1" smtClean="0"/>
              <a:t>dari</a:t>
            </a:r>
            <a:r>
              <a:rPr lang="en-AU" dirty="0" smtClean="0"/>
              <a:t> PENS</a:t>
            </a:r>
          </a:p>
          <a:p>
            <a:r>
              <a:rPr lang="en-AU" dirty="0" err="1"/>
              <a:t>Lembar</a:t>
            </a:r>
            <a:r>
              <a:rPr lang="en-AU" dirty="0"/>
              <a:t> </a:t>
            </a:r>
            <a:r>
              <a:rPr lang="en-AU" dirty="0" err="1"/>
              <a:t>Pengesahan</a:t>
            </a:r>
            <a:r>
              <a:rPr lang="en-AU" dirty="0"/>
              <a:t> </a:t>
            </a:r>
            <a:r>
              <a:rPr lang="en-AU" dirty="0" err="1" smtClean="0"/>
              <a:t>dari</a:t>
            </a:r>
            <a:r>
              <a:rPr lang="en-AU" dirty="0" smtClean="0"/>
              <a:t> Perusahaan</a:t>
            </a:r>
            <a:endParaRPr lang="en-AU" dirty="0"/>
          </a:p>
          <a:p>
            <a:r>
              <a:rPr lang="en-AU" dirty="0" err="1" smtClean="0"/>
              <a:t>Abstrak</a:t>
            </a:r>
            <a:endParaRPr lang="en-AU" dirty="0" smtClean="0"/>
          </a:p>
          <a:p>
            <a:r>
              <a:rPr lang="en-AU" dirty="0" smtClean="0"/>
              <a:t>Kata </a:t>
            </a:r>
            <a:r>
              <a:rPr lang="en-AU" dirty="0" err="1" smtClean="0"/>
              <a:t>Pengantar</a:t>
            </a:r>
            <a:endParaRPr lang="en-AU" dirty="0" smtClean="0"/>
          </a:p>
          <a:p>
            <a:r>
              <a:rPr lang="en-AU" dirty="0" err="1" smtClean="0"/>
              <a:t>Daftar</a:t>
            </a:r>
            <a:r>
              <a:rPr lang="en-AU" dirty="0" smtClean="0"/>
              <a:t> Isi</a:t>
            </a:r>
          </a:p>
          <a:p>
            <a:r>
              <a:rPr lang="en-AU" dirty="0" err="1" smtClean="0"/>
              <a:t>Daftar</a:t>
            </a:r>
            <a:r>
              <a:rPr lang="en-AU" dirty="0" smtClean="0"/>
              <a:t> </a:t>
            </a:r>
            <a:r>
              <a:rPr lang="en-AU" dirty="0" err="1" smtClean="0"/>
              <a:t>Gambar</a:t>
            </a:r>
            <a:r>
              <a:rPr lang="en-AU" dirty="0" smtClean="0"/>
              <a:t>, </a:t>
            </a:r>
            <a:r>
              <a:rPr lang="en-AU" dirty="0" err="1" smtClean="0"/>
              <a:t>Tabel</a:t>
            </a:r>
            <a:r>
              <a:rPr lang="en-AU" dirty="0" smtClean="0"/>
              <a:t>, </a:t>
            </a:r>
            <a:r>
              <a:rPr lang="en-AU" dirty="0" err="1" smtClean="0"/>
              <a:t>Lampiran</a:t>
            </a:r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63541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Daftar</a:t>
            </a:r>
            <a:r>
              <a:rPr lang="en-AU" dirty="0" smtClean="0"/>
              <a:t> Isi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AU" dirty="0" smtClean="0"/>
              <a:t>BAB I PENDAHULUAN</a:t>
            </a:r>
          </a:p>
          <a:p>
            <a:pPr lvl="1"/>
            <a:r>
              <a:rPr lang="en-AU" dirty="0" err="1" smtClean="0"/>
              <a:t>Latar</a:t>
            </a:r>
            <a:r>
              <a:rPr lang="en-AU" dirty="0" smtClean="0"/>
              <a:t> </a:t>
            </a:r>
            <a:r>
              <a:rPr lang="en-AU" dirty="0" err="1" smtClean="0"/>
              <a:t>Belakang</a:t>
            </a:r>
            <a:r>
              <a:rPr lang="en-AU" dirty="0" smtClean="0"/>
              <a:t>, </a:t>
            </a:r>
            <a:r>
              <a:rPr lang="en-AU" dirty="0" err="1" smtClean="0"/>
              <a:t>Rumusan</a:t>
            </a:r>
            <a:r>
              <a:rPr lang="en-AU" dirty="0" smtClean="0"/>
              <a:t> </a:t>
            </a:r>
            <a:r>
              <a:rPr lang="en-AU" dirty="0" err="1" smtClean="0"/>
              <a:t>Masalah</a:t>
            </a:r>
            <a:r>
              <a:rPr lang="en-AU" dirty="0" smtClean="0"/>
              <a:t>, </a:t>
            </a:r>
            <a:r>
              <a:rPr lang="en-AU" dirty="0" err="1" smtClean="0"/>
              <a:t>Batasan</a:t>
            </a:r>
            <a:r>
              <a:rPr lang="en-AU" dirty="0" smtClean="0"/>
              <a:t> </a:t>
            </a:r>
            <a:r>
              <a:rPr lang="en-AU" dirty="0" err="1" smtClean="0"/>
              <a:t>Masalah</a:t>
            </a:r>
            <a:r>
              <a:rPr lang="en-AU" dirty="0" smtClean="0"/>
              <a:t>, </a:t>
            </a:r>
            <a:r>
              <a:rPr lang="en-AU" dirty="0" err="1" smtClean="0"/>
              <a:t>Tujuan</a:t>
            </a:r>
            <a:r>
              <a:rPr lang="en-AU" dirty="0" smtClean="0"/>
              <a:t>, </a:t>
            </a:r>
            <a:r>
              <a:rPr lang="en-AU" dirty="0" err="1" smtClean="0"/>
              <a:t>Metodologi</a:t>
            </a:r>
            <a:r>
              <a:rPr lang="en-AU" dirty="0" smtClean="0"/>
              <a:t> </a:t>
            </a:r>
            <a:r>
              <a:rPr lang="en-AU" dirty="0" err="1" smtClean="0"/>
              <a:t>Pengumpulan</a:t>
            </a:r>
            <a:r>
              <a:rPr lang="en-AU" dirty="0" smtClean="0"/>
              <a:t> Data, </a:t>
            </a:r>
            <a:r>
              <a:rPr lang="en-AU" dirty="0" err="1" smtClean="0"/>
              <a:t>Sistematika</a:t>
            </a:r>
            <a:r>
              <a:rPr lang="en-AU" dirty="0" smtClean="0"/>
              <a:t> </a:t>
            </a:r>
            <a:r>
              <a:rPr lang="en-AU" dirty="0" err="1" smtClean="0"/>
              <a:t>Penulisan</a:t>
            </a:r>
            <a:endParaRPr lang="en-AU" dirty="0" smtClean="0"/>
          </a:p>
          <a:p>
            <a:r>
              <a:rPr lang="en-AU" dirty="0" smtClean="0"/>
              <a:t>BAB II GAMBARAN PERUSAHAAN</a:t>
            </a:r>
          </a:p>
          <a:p>
            <a:pPr lvl="1"/>
            <a:r>
              <a:rPr lang="en-AU" dirty="0" err="1" smtClean="0"/>
              <a:t>Profil</a:t>
            </a:r>
            <a:r>
              <a:rPr lang="en-AU" dirty="0" smtClean="0"/>
              <a:t> Perusahaan, </a:t>
            </a:r>
            <a:r>
              <a:rPr lang="en-AU" dirty="0" err="1" smtClean="0"/>
              <a:t>Sejarah</a:t>
            </a:r>
            <a:r>
              <a:rPr lang="en-AU" dirty="0" smtClean="0"/>
              <a:t> Perusahaan, </a:t>
            </a:r>
            <a:r>
              <a:rPr lang="en-AU" dirty="0" err="1" smtClean="0"/>
              <a:t>Visi</a:t>
            </a:r>
            <a:r>
              <a:rPr lang="en-AU" dirty="0" smtClean="0"/>
              <a:t> </a:t>
            </a:r>
            <a:r>
              <a:rPr lang="en-AU" dirty="0" err="1" smtClean="0"/>
              <a:t>dan</a:t>
            </a:r>
            <a:r>
              <a:rPr lang="en-AU" dirty="0" smtClean="0"/>
              <a:t> </a:t>
            </a:r>
            <a:r>
              <a:rPr lang="en-AU" dirty="0" err="1" smtClean="0"/>
              <a:t>Misi</a:t>
            </a:r>
            <a:r>
              <a:rPr lang="en-AU" dirty="0" smtClean="0"/>
              <a:t>, </a:t>
            </a:r>
            <a:r>
              <a:rPr lang="en-AU" dirty="0" err="1" smtClean="0"/>
              <a:t>dll</a:t>
            </a:r>
            <a:endParaRPr lang="en-AU" dirty="0" smtClean="0"/>
          </a:p>
          <a:p>
            <a:r>
              <a:rPr lang="en-AU" dirty="0" smtClean="0"/>
              <a:t>BAB III TEORI PENUNJANG DAN RANCANGAN SISTEM</a:t>
            </a:r>
          </a:p>
          <a:p>
            <a:pPr lvl="1"/>
            <a:r>
              <a:rPr lang="en-AU" dirty="0" err="1" smtClean="0"/>
              <a:t>Teori</a:t>
            </a:r>
            <a:r>
              <a:rPr lang="en-AU" dirty="0" smtClean="0"/>
              <a:t> </a:t>
            </a:r>
            <a:r>
              <a:rPr lang="en-AU" dirty="0" err="1" smtClean="0"/>
              <a:t>Penunjang</a:t>
            </a:r>
            <a:endParaRPr lang="en-AU" dirty="0"/>
          </a:p>
          <a:p>
            <a:pPr lvl="1"/>
            <a:r>
              <a:rPr lang="en-AU" dirty="0" err="1" smtClean="0"/>
              <a:t>Rancangan</a:t>
            </a:r>
            <a:r>
              <a:rPr lang="en-AU" dirty="0" smtClean="0"/>
              <a:t> </a:t>
            </a:r>
            <a:r>
              <a:rPr lang="en-AU" dirty="0" err="1" smtClean="0"/>
              <a:t>Sistem</a:t>
            </a:r>
            <a:endParaRPr lang="en-AU" dirty="0" smtClean="0"/>
          </a:p>
          <a:p>
            <a:r>
              <a:rPr lang="en-AU" dirty="0" smtClean="0"/>
              <a:t>BAB IV HASIL DAN PEMBAHASAN</a:t>
            </a:r>
          </a:p>
          <a:p>
            <a:pPr lvl="1"/>
            <a:r>
              <a:rPr lang="en-AU" dirty="0" err="1" smtClean="0"/>
              <a:t>Hasil</a:t>
            </a:r>
            <a:r>
              <a:rPr lang="en-AU" dirty="0" smtClean="0"/>
              <a:t> KP</a:t>
            </a:r>
          </a:p>
          <a:p>
            <a:pPr lvl="1"/>
            <a:r>
              <a:rPr lang="en-AU" dirty="0" err="1" smtClean="0"/>
              <a:t>Analisa</a:t>
            </a:r>
            <a:r>
              <a:rPr lang="en-AU" dirty="0" smtClean="0"/>
              <a:t>/</a:t>
            </a:r>
            <a:r>
              <a:rPr lang="en-AU" dirty="0" err="1" smtClean="0"/>
              <a:t>Pembahasan</a:t>
            </a:r>
            <a:endParaRPr lang="en-AU" dirty="0" smtClean="0"/>
          </a:p>
          <a:p>
            <a:r>
              <a:rPr lang="en-AU" dirty="0" smtClean="0"/>
              <a:t>BAB V PENUTUP</a:t>
            </a:r>
          </a:p>
          <a:p>
            <a:pPr lvl="1"/>
            <a:r>
              <a:rPr lang="en-AU" dirty="0" err="1" smtClean="0"/>
              <a:t>Kesimpulan</a:t>
            </a:r>
            <a:r>
              <a:rPr lang="en-AU" dirty="0" smtClean="0"/>
              <a:t> </a:t>
            </a:r>
            <a:r>
              <a:rPr lang="en-AU" dirty="0" err="1" smtClean="0"/>
              <a:t>dan</a:t>
            </a:r>
            <a:r>
              <a:rPr lang="en-AU" dirty="0" smtClean="0"/>
              <a:t> </a:t>
            </a:r>
            <a:r>
              <a:rPr lang="en-AU" dirty="0" smtClean="0"/>
              <a:t>Saran</a:t>
            </a:r>
          </a:p>
          <a:p>
            <a:r>
              <a:rPr lang="en-AU" dirty="0" err="1" smtClean="0"/>
              <a:t>Lampiran</a:t>
            </a:r>
            <a:endParaRPr lang="en-AU" dirty="0" smtClean="0"/>
          </a:p>
          <a:p>
            <a:pPr lvl="1"/>
            <a:r>
              <a:rPr lang="en-AU" dirty="0" err="1" smtClean="0"/>
              <a:t>Foto</a:t>
            </a:r>
            <a:r>
              <a:rPr lang="en-AU" dirty="0" smtClean="0"/>
              <a:t> </a:t>
            </a:r>
            <a:r>
              <a:rPr lang="en-AU" dirty="0" err="1" smtClean="0"/>
              <a:t>Dokumentasi</a:t>
            </a:r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22256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886200" cy="1143000"/>
          </a:xfrm>
        </p:spPr>
        <p:txBody>
          <a:bodyPr>
            <a:normAutofit/>
          </a:bodyPr>
          <a:lstStyle/>
          <a:p>
            <a:r>
              <a:rPr lang="en-AU" dirty="0" smtClean="0"/>
              <a:t>Cover </a:t>
            </a:r>
            <a:r>
              <a:rPr lang="en-AU" dirty="0" err="1" smtClean="0"/>
              <a:t>Buku</a:t>
            </a:r>
            <a:r>
              <a:rPr lang="en-AU" dirty="0" smtClean="0"/>
              <a:t> KP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1336" y="152400"/>
            <a:ext cx="4632664" cy="650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6464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932" y="-1"/>
            <a:ext cx="4831268" cy="6824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8522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733800" cy="1143000"/>
          </a:xfrm>
        </p:spPr>
        <p:txBody>
          <a:bodyPr>
            <a:noAutofit/>
          </a:bodyPr>
          <a:lstStyle/>
          <a:p>
            <a:r>
              <a:rPr lang="en-AU" sz="2800" dirty="0" err="1" smtClean="0"/>
              <a:t>Lembar</a:t>
            </a:r>
            <a:r>
              <a:rPr lang="en-AU" sz="2800" dirty="0" smtClean="0"/>
              <a:t> </a:t>
            </a:r>
            <a:r>
              <a:rPr lang="en-AU" sz="2800" dirty="0" err="1" smtClean="0"/>
              <a:t>Pengesahan</a:t>
            </a:r>
            <a:r>
              <a:rPr lang="en-AU" sz="2800" dirty="0" smtClean="0"/>
              <a:t> </a:t>
            </a:r>
            <a:br>
              <a:rPr lang="en-AU" sz="2800" dirty="0" smtClean="0"/>
            </a:br>
            <a:r>
              <a:rPr lang="en-AU" sz="2800" dirty="0" err="1" smtClean="0"/>
              <a:t>dari</a:t>
            </a:r>
            <a:r>
              <a:rPr lang="en-AU" sz="2800" dirty="0" smtClean="0"/>
              <a:t> </a:t>
            </a:r>
            <a:r>
              <a:rPr lang="en-AU" sz="3200" dirty="0" smtClean="0"/>
              <a:t>PENS</a:t>
            </a:r>
            <a:endParaRPr lang="en-A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err="1" smtClean="0"/>
              <a:t>Stempel</a:t>
            </a:r>
            <a:r>
              <a:rPr lang="en-AU" dirty="0" smtClean="0"/>
              <a:t> </a:t>
            </a:r>
          </a:p>
          <a:p>
            <a:pPr lvl="1"/>
            <a:r>
              <a:rPr lang="en-AU" dirty="0" smtClean="0"/>
              <a:t>Prodi IT PENS</a:t>
            </a:r>
            <a:endParaRPr lang="en-A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48320"/>
            <a:ext cx="4800600" cy="6707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8224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581400" cy="1143000"/>
          </a:xfrm>
        </p:spPr>
        <p:txBody>
          <a:bodyPr>
            <a:noAutofit/>
          </a:bodyPr>
          <a:lstStyle/>
          <a:p>
            <a:r>
              <a:rPr lang="en-AU" sz="3200" dirty="0" err="1"/>
              <a:t>Lembar</a:t>
            </a:r>
            <a:r>
              <a:rPr lang="en-AU" sz="3200" dirty="0"/>
              <a:t> </a:t>
            </a:r>
            <a:r>
              <a:rPr lang="en-AU" sz="3200" dirty="0" err="1"/>
              <a:t>Pengesahan</a:t>
            </a:r>
            <a:r>
              <a:rPr lang="en-AU" sz="3200" dirty="0"/>
              <a:t> </a:t>
            </a:r>
            <a:br>
              <a:rPr lang="en-AU" sz="3200" dirty="0"/>
            </a:br>
            <a:r>
              <a:rPr lang="en-AU" sz="3200" dirty="0" err="1" smtClean="0"/>
              <a:t>dari</a:t>
            </a:r>
            <a:r>
              <a:rPr lang="en-AU" sz="3200" dirty="0" smtClean="0"/>
              <a:t> </a:t>
            </a:r>
            <a:r>
              <a:rPr lang="en-AU" sz="3600" dirty="0" smtClean="0"/>
              <a:t>Perusahaan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err="1" smtClean="0"/>
              <a:t>Stempel</a:t>
            </a:r>
            <a:r>
              <a:rPr lang="en-AU" smtClean="0"/>
              <a:t> </a:t>
            </a:r>
          </a:p>
          <a:p>
            <a:pPr lvl="1"/>
            <a:r>
              <a:rPr lang="en-AU" smtClean="0"/>
              <a:t>Perusahaan</a:t>
            </a:r>
            <a:endParaRPr lang="en-A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47484"/>
            <a:ext cx="4776359" cy="670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097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127</Words>
  <Application>Microsoft Office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Format Buku KP</vt:lpstr>
      <vt:lpstr>Format Buku KP</vt:lpstr>
      <vt:lpstr>Daftar Isi</vt:lpstr>
      <vt:lpstr>Daftar Isi</vt:lpstr>
      <vt:lpstr>Cover Buku KP</vt:lpstr>
      <vt:lpstr>PowerPoint Presentation</vt:lpstr>
      <vt:lpstr>Lembar Pengesahan  dari PENS</vt:lpstr>
      <vt:lpstr>Lembar Pengesahan  dari Perusahaan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 Buku KP</dc:title>
  <dc:creator>yuliana</dc:creator>
  <cp:lastModifiedBy>Rengga Asmara</cp:lastModifiedBy>
  <cp:revision>24</cp:revision>
  <dcterms:created xsi:type="dcterms:W3CDTF">2006-08-16T00:00:00Z</dcterms:created>
  <dcterms:modified xsi:type="dcterms:W3CDTF">2018-01-03T11:45:36Z</dcterms:modified>
</cp:coreProperties>
</file>