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00E5D-08C7-44C6-BD4C-D2BF26B593F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C0DD1D9-3ACC-4316-993F-310B5D2280E6}">
      <dgm:prSet phldrT="[Text]" custT="1"/>
      <dgm:spPr/>
      <dgm:t>
        <a:bodyPr/>
        <a:lstStyle/>
        <a:p>
          <a:r>
            <a:rPr lang="en-AU" sz="1600" dirty="0" err="1" smtClean="0"/>
            <a:t>Koordinator</a:t>
          </a:r>
          <a:r>
            <a:rPr lang="en-AU" sz="1600" dirty="0" smtClean="0"/>
            <a:t> KP </a:t>
          </a:r>
          <a:r>
            <a:rPr lang="en-AU" sz="1600" dirty="0" err="1" smtClean="0"/>
            <a:t>menyusun</a:t>
          </a:r>
          <a:r>
            <a:rPr lang="en-AU" sz="1600" dirty="0" smtClean="0"/>
            <a:t> </a:t>
          </a:r>
          <a:r>
            <a:rPr lang="en-AU" sz="1600" dirty="0" err="1" smtClean="0"/>
            <a:t>daftar</a:t>
          </a:r>
          <a:r>
            <a:rPr lang="en-AU" sz="1600" dirty="0" smtClean="0"/>
            <a:t> </a:t>
          </a:r>
          <a:r>
            <a:rPr lang="en-AU" sz="1600" dirty="0" err="1" smtClean="0"/>
            <a:t>dosen</a:t>
          </a:r>
          <a:r>
            <a:rPr lang="en-AU" sz="1600" dirty="0" smtClean="0"/>
            <a:t> </a:t>
          </a:r>
          <a:r>
            <a:rPr lang="en-AU" sz="1600" dirty="0" err="1" smtClean="0"/>
            <a:t>pembimbing</a:t>
          </a:r>
          <a:r>
            <a:rPr lang="en-AU" sz="1600" dirty="0" smtClean="0"/>
            <a:t> KP</a:t>
          </a:r>
          <a:endParaRPr lang="en-AU" sz="1600" dirty="0"/>
        </a:p>
      </dgm:t>
    </dgm:pt>
    <dgm:pt modelId="{CDEB895F-CF08-49F9-BE4E-35330A66B8AF}" type="parTrans" cxnId="{452A90C8-3AF9-4D6A-90B3-4CD712BF6AE0}">
      <dgm:prSet/>
      <dgm:spPr/>
      <dgm:t>
        <a:bodyPr/>
        <a:lstStyle/>
        <a:p>
          <a:endParaRPr lang="en-AU"/>
        </a:p>
      </dgm:t>
    </dgm:pt>
    <dgm:pt modelId="{DC7B5E2D-47AE-4A39-9D5D-438550E62F83}" type="sibTrans" cxnId="{452A90C8-3AF9-4D6A-90B3-4CD712BF6AE0}">
      <dgm:prSet/>
      <dgm:spPr/>
      <dgm:t>
        <a:bodyPr/>
        <a:lstStyle/>
        <a:p>
          <a:endParaRPr lang="en-AU"/>
        </a:p>
      </dgm:t>
    </dgm:pt>
    <dgm:pt modelId="{D2907FEE-39DC-41B4-BAAC-85E31ABD85F5}">
      <dgm:prSet phldrT="[Text]"/>
      <dgm:spPr/>
      <dgm:t>
        <a:bodyPr/>
        <a:lstStyle/>
        <a:p>
          <a:r>
            <a:rPr lang="en-AU" dirty="0" err="1" smtClean="0"/>
            <a:t>Koordinator</a:t>
          </a:r>
          <a:r>
            <a:rPr lang="en-AU" dirty="0" smtClean="0"/>
            <a:t> KP </a:t>
          </a:r>
          <a:r>
            <a:rPr lang="en-AU" dirty="0" err="1" smtClean="0"/>
            <a:t>membuat</a:t>
          </a:r>
          <a:r>
            <a:rPr lang="en-AU" dirty="0" smtClean="0"/>
            <a:t> </a:t>
          </a:r>
          <a:r>
            <a:rPr lang="en-AU" dirty="0" err="1" smtClean="0"/>
            <a:t>surat</a:t>
          </a:r>
          <a:r>
            <a:rPr lang="en-AU" dirty="0" smtClean="0"/>
            <a:t> </a:t>
          </a:r>
          <a:r>
            <a:rPr lang="en-AU" dirty="0" err="1" smtClean="0"/>
            <a:t>ucapan</a:t>
          </a:r>
          <a:r>
            <a:rPr lang="en-AU" dirty="0" smtClean="0"/>
            <a:t> </a:t>
          </a:r>
          <a:r>
            <a:rPr lang="en-AU" dirty="0" err="1" smtClean="0"/>
            <a:t>terima</a:t>
          </a:r>
          <a:r>
            <a:rPr lang="en-AU" dirty="0" smtClean="0"/>
            <a:t> </a:t>
          </a:r>
          <a:r>
            <a:rPr lang="en-AU" smtClean="0"/>
            <a:t>kasih</a:t>
          </a:r>
          <a:endParaRPr lang="en-AU" dirty="0" smtClean="0"/>
        </a:p>
        <a:p>
          <a:r>
            <a:rPr lang="en-AU" dirty="0" smtClean="0"/>
            <a:t>(</a:t>
          </a:r>
          <a:r>
            <a:rPr lang="en-AU" dirty="0" err="1" smtClean="0"/>
            <a:t>ttd</a:t>
          </a:r>
          <a:r>
            <a:rPr lang="en-AU" dirty="0" smtClean="0"/>
            <a:t> </a:t>
          </a:r>
          <a:r>
            <a:rPr lang="en-AU" dirty="0" err="1" smtClean="0"/>
            <a:t>Kaprodi</a:t>
          </a:r>
          <a:r>
            <a:rPr lang="en-AU" dirty="0" smtClean="0"/>
            <a:t>)</a:t>
          </a:r>
          <a:endParaRPr lang="en-AU" dirty="0"/>
        </a:p>
      </dgm:t>
    </dgm:pt>
    <dgm:pt modelId="{84314C93-221B-4C20-B743-36F8A2264973}" type="parTrans" cxnId="{2BD16F48-F3B4-4C94-8EF7-9823375CAD28}">
      <dgm:prSet/>
      <dgm:spPr/>
      <dgm:t>
        <a:bodyPr/>
        <a:lstStyle/>
        <a:p>
          <a:endParaRPr lang="en-AU"/>
        </a:p>
      </dgm:t>
    </dgm:pt>
    <dgm:pt modelId="{4CB694AA-70B1-4E6C-9108-537C9C34B6F5}" type="sibTrans" cxnId="{2BD16F48-F3B4-4C94-8EF7-9823375CAD28}">
      <dgm:prSet/>
      <dgm:spPr/>
      <dgm:t>
        <a:bodyPr/>
        <a:lstStyle/>
        <a:p>
          <a:endParaRPr lang="en-AU"/>
        </a:p>
      </dgm:t>
    </dgm:pt>
    <dgm:pt modelId="{FE098B2D-D79B-43D8-8F29-AA9903AB7F6B}">
      <dgm:prSet/>
      <dgm:spPr/>
      <dgm:t>
        <a:bodyPr/>
        <a:lstStyle/>
        <a:p>
          <a:r>
            <a:rPr lang="en-AU" dirty="0" smtClean="0"/>
            <a:t>2. </a:t>
          </a:r>
          <a:r>
            <a:rPr lang="en-AU" dirty="0" err="1" smtClean="0"/>
            <a:t>Menghadap</a:t>
          </a:r>
          <a:r>
            <a:rPr lang="en-AU" dirty="0" smtClean="0"/>
            <a:t> </a:t>
          </a:r>
          <a:r>
            <a:rPr lang="en-AU" dirty="0" err="1" smtClean="0"/>
            <a:t>dosen</a:t>
          </a:r>
          <a:r>
            <a:rPr lang="en-AU" dirty="0" smtClean="0"/>
            <a:t> </a:t>
          </a:r>
          <a:r>
            <a:rPr lang="en-AU" dirty="0" err="1" smtClean="0"/>
            <a:t>pembimbing</a:t>
          </a:r>
          <a:r>
            <a:rPr lang="en-AU" dirty="0" smtClean="0"/>
            <a:t> </a:t>
          </a:r>
          <a:r>
            <a:rPr lang="en-AU" dirty="0" err="1" smtClean="0"/>
            <a:t>sebelum</a:t>
          </a:r>
          <a:r>
            <a:rPr lang="en-AU" dirty="0" smtClean="0"/>
            <a:t> KP</a:t>
          </a:r>
          <a:endParaRPr lang="en-AU" dirty="0"/>
        </a:p>
      </dgm:t>
    </dgm:pt>
    <dgm:pt modelId="{ADCB53F3-8909-4D09-B747-893E8E22CA4E}" type="parTrans" cxnId="{8922BF04-3548-4894-ACC4-F363B785E382}">
      <dgm:prSet/>
      <dgm:spPr/>
      <dgm:t>
        <a:bodyPr/>
        <a:lstStyle/>
        <a:p>
          <a:endParaRPr lang="en-AU"/>
        </a:p>
      </dgm:t>
    </dgm:pt>
    <dgm:pt modelId="{32C019B9-4ED4-49C1-8D67-2589F7116E85}" type="sibTrans" cxnId="{8922BF04-3548-4894-ACC4-F363B785E382}">
      <dgm:prSet/>
      <dgm:spPr/>
      <dgm:t>
        <a:bodyPr/>
        <a:lstStyle/>
        <a:p>
          <a:endParaRPr lang="en-AU"/>
        </a:p>
      </dgm:t>
    </dgm:pt>
    <dgm:pt modelId="{63A6F481-DB7E-4368-8E6D-1341B110F28F}">
      <dgm:prSet/>
      <dgm:spPr/>
      <dgm:t>
        <a:bodyPr/>
        <a:lstStyle/>
        <a:p>
          <a:r>
            <a:rPr lang="en-AU" dirty="0" err="1" smtClean="0"/>
            <a:t>Pengarahan</a:t>
          </a:r>
          <a:r>
            <a:rPr lang="en-AU" dirty="0" smtClean="0"/>
            <a:t> KP</a:t>
          </a:r>
        </a:p>
        <a:p>
          <a:r>
            <a:rPr lang="en-AU" dirty="0" smtClean="0"/>
            <a:t>1. </a:t>
          </a:r>
          <a:r>
            <a:rPr lang="en-AU" dirty="0" err="1" smtClean="0"/>
            <a:t>Menjaga</a:t>
          </a:r>
          <a:r>
            <a:rPr lang="en-AU" dirty="0" smtClean="0"/>
            <a:t> </a:t>
          </a:r>
          <a:r>
            <a:rPr lang="en-AU" dirty="0" err="1" smtClean="0"/>
            <a:t>etika</a:t>
          </a:r>
          <a:r>
            <a:rPr lang="en-AU" dirty="0" smtClean="0"/>
            <a:t> </a:t>
          </a:r>
          <a:r>
            <a:rPr lang="en-AU" dirty="0" err="1" smtClean="0"/>
            <a:t>selama</a:t>
          </a:r>
          <a:r>
            <a:rPr lang="en-AU" dirty="0" smtClean="0"/>
            <a:t> KP </a:t>
          </a:r>
          <a:r>
            <a:rPr lang="en-AU" dirty="0" err="1" smtClean="0"/>
            <a:t>dan</a:t>
          </a:r>
          <a:r>
            <a:rPr lang="en-AU" dirty="0" smtClean="0"/>
            <a:t> </a:t>
          </a:r>
          <a:r>
            <a:rPr lang="en-AU" dirty="0" err="1" smtClean="0"/>
            <a:t>mengerjakan</a:t>
          </a:r>
          <a:r>
            <a:rPr lang="en-AU" dirty="0" smtClean="0"/>
            <a:t> </a:t>
          </a:r>
          <a:r>
            <a:rPr lang="en-AU" dirty="0" err="1" smtClean="0"/>
            <a:t>tugas</a:t>
          </a:r>
          <a:r>
            <a:rPr lang="en-AU" dirty="0" smtClean="0"/>
            <a:t> </a:t>
          </a:r>
          <a:r>
            <a:rPr lang="en-AU" dirty="0" err="1" smtClean="0"/>
            <a:t>dengan</a:t>
          </a:r>
          <a:r>
            <a:rPr lang="en-AU" dirty="0" smtClean="0"/>
            <a:t> </a:t>
          </a:r>
          <a:r>
            <a:rPr lang="en-AU" dirty="0" err="1" smtClean="0"/>
            <a:t>baik</a:t>
          </a:r>
          <a:endParaRPr lang="en-AU" dirty="0"/>
        </a:p>
      </dgm:t>
    </dgm:pt>
    <dgm:pt modelId="{47EC5BFB-E985-4174-9DAE-58A8DB074BAD}" type="parTrans" cxnId="{66FA2475-5961-4ECF-A273-B2B1FA263384}">
      <dgm:prSet/>
      <dgm:spPr/>
      <dgm:t>
        <a:bodyPr/>
        <a:lstStyle/>
        <a:p>
          <a:endParaRPr lang="en-AU"/>
        </a:p>
      </dgm:t>
    </dgm:pt>
    <dgm:pt modelId="{61C64280-CCE3-4F65-8B3B-37824E731791}" type="sibTrans" cxnId="{66FA2475-5961-4ECF-A273-B2B1FA263384}">
      <dgm:prSet/>
      <dgm:spPr/>
      <dgm:t>
        <a:bodyPr/>
        <a:lstStyle/>
        <a:p>
          <a:endParaRPr lang="en-AU"/>
        </a:p>
      </dgm:t>
    </dgm:pt>
    <dgm:pt modelId="{6A4D1576-2079-498B-A0B4-8F5FB775A85F}" type="pres">
      <dgm:prSet presAssocID="{45C00E5D-08C7-44C6-BD4C-D2BF26B593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DF2CCD5-F763-4888-B0DA-47043E5CA699}" type="pres">
      <dgm:prSet presAssocID="{CC0DD1D9-3ACC-4316-993F-310B5D2280E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62544B2-BE2F-4925-8E78-4EDA5834266F}" type="pres">
      <dgm:prSet presAssocID="{DC7B5E2D-47AE-4A39-9D5D-438550E62F83}" presName="sibTrans" presStyleLbl="sibTrans2D1" presStyleIdx="0" presStyleCnt="3"/>
      <dgm:spPr/>
      <dgm:t>
        <a:bodyPr/>
        <a:lstStyle/>
        <a:p>
          <a:endParaRPr lang="en-AU"/>
        </a:p>
      </dgm:t>
    </dgm:pt>
    <dgm:pt modelId="{F0E2E6DB-F21A-4A80-814C-DA067B2F7D41}" type="pres">
      <dgm:prSet presAssocID="{DC7B5E2D-47AE-4A39-9D5D-438550E62F83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56D3B176-057E-433E-9CA9-9FB03AC1F9D2}" type="pres">
      <dgm:prSet presAssocID="{D2907FEE-39DC-41B4-BAAC-85E31ABD85F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4F7A8B9-2B42-4492-8704-5AFDD00101CC}" type="pres">
      <dgm:prSet presAssocID="{4CB694AA-70B1-4E6C-9108-537C9C34B6F5}" presName="sibTrans" presStyleLbl="sibTrans2D1" presStyleIdx="1" presStyleCnt="3"/>
      <dgm:spPr/>
      <dgm:t>
        <a:bodyPr/>
        <a:lstStyle/>
        <a:p>
          <a:endParaRPr lang="en-AU"/>
        </a:p>
      </dgm:t>
    </dgm:pt>
    <dgm:pt modelId="{C7A01AC1-7A7B-4703-807E-782A04D73E32}" type="pres">
      <dgm:prSet presAssocID="{4CB694AA-70B1-4E6C-9108-537C9C34B6F5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9428E26B-B396-4CB4-8A23-3F9DA24D5ACF}" type="pres">
      <dgm:prSet presAssocID="{63A6F481-DB7E-4368-8E6D-1341B110F28F}" presName="node" presStyleLbl="node1" presStyleIdx="2" presStyleCnt="4" custLinFactNeighborX="-408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5901B73-4AFE-4EE0-BCA0-10E40EAD7F07}" type="pres">
      <dgm:prSet presAssocID="{61C64280-CCE3-4F65-8B3B-37824E731791}" presName="sibTrans" presStyleLbl="sibTrans2D1" presStyleIdx="2" presStyleCnt="3"/>
      <dgm:spPr/>
      <dgm:t>
        <a:bodyPr/>
        <a:lstStyle/>
        <a:p>
          <a:endParaRPr lang="en-AU"/>
        </a:p>
      </dgm:t>
    </dgm:pt>
    <dgm:pt modelId="{B922F172-BEC1-4B9E-A8B6-85A9ADFA6276}" type="pres">
      <dgm:prSet presAssocID="{61C64280-CCE3-4F65-8B3B-37824E731791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3CDF9842-BC76-41AE-AAEC-F3C3C54B0323}" type="pres">
      <dgm:prSet presAssocID="{FE098B2D-D79B-43D8-8F29-AA9903AB7F6B}" presName="node" presStyleLbl="node1" presStyleIdx="3" presStyleCnt="4" custLinFactNeighborX="-1204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52A90C8-3AF9-4D6A-90B3-4CD712BF6AE0}" srcId="{45C00E5D-08C7-44C6-BD4C-D2BF26B593F4}" destId="{CC0DD1D9-3ACC-4316-993F-310B5D2280E6}" srcOrd="0" destOrd="0" parTransId="{CDEB895F-CF08-49F9-BE4E-35330A66B8AF}" sibTransId="{DC7B5E2D-47AE-4A39-9D5D-438550E62F83}"/>
    <dgm:cxn modelId="{E7763F02-DC34-4D3D-BDBC-D5E80425835D}" type="presOf" srcId="{D2907FEE-39DC-41B4-BAAC-85E31ABD85F5}" destId="{56D3B176-057E-433E-9CA9-9FB03AC1F9D2}" srcOrd="0" destOrd="0" presId="urn:microsoft.com/office/officeart/2005/8/layout/process1"/>
    <dgm:cxn modelId="{40B5E858-C36F-46F8-ABA1-CD94F293628B}" type="presOf" srcId="{CC0DD1D9-3ACC-4316-993F-310B5D2280E6}" destId="{7DF2CCD5-F763-4888-B0DA-47043E5CA699}" srcOrd="0" destOrd="0" presId="urn:microsoft.com/office/officeart/2005/8/layout/process1"/>
    <dgm:cxn modelId="{42C7CD46-BF3A-4C8A-A51A-B25D8AB35C20}" type="presOf" srcId="{45C00E5D-08C7-44C6-BD4C-D2BF26B593F4}" destId="{6A4D1576-2079-498B-A0B4-8F5FB775A85F}" srcOrd="0" destOrd="0" presId="urn:microsoft.com/office/officeart/2005/8/layout/process1"/>
    <dgm:cxn modelId="{66FA2475-5961-4ECF-A273-B2B1FA263384}" srcId="{45C00E5D-08C7-44C6-BD4C-D2BF26B593F4}" destId="{63A6F481-DB7E-4368-8E6D-1341B110F28F}" srcOrd="2" destOrd="0" parTransId="{47EC5BFB-E985-4174-9DAE-58A8DB074BAD}" sibTransId="{61C64280-CCE3-4F65-8B3B-37824E731791}"/>
    <dgm:cxn modelId="{8E8DC624-F4A4-43A3-83ED-F151F228523C}" type="presOf" srcId="{61C64280-CCE3-4F65-8B3B-37824E731791}" destId="{A5901B73-4AFE-4EE0-BCA0-10E40EAD7F07}" srcOrd="0" destOrd="0" presId="urn:microsoft.com/office/officeart/2005/8/layout/process1"/>
    <dgm:cxn modelId="{F12DD655-FF84-426E-BBF1-7D56D9D265B5}" type="presOf" srcId="{61C64280-CCE3-4F65-8B3B-37824E731791}" destId="{B922F172-BEC1-4B9E-A8B6-85A9ADFA6276}" srcOrd="1" destOrd="0" presId="urn:microsoft.com/office/officeart/2005/8/layout/process1"/>
    <dgm:cxn modelId="{F9B755A2-53FE-4904-A55D-6CEEE84AA316}" type="presOf" srcId="{4CB694AA-70B1-4E6C-9108-537C9C34B6F5}" destId="{24F7A8B9-2B42-4492-8704-5AFDD00101CC}" srcOrd="0" destOrd="0" presId="urn:microsoft.com/office/officeart/2005/8/layout/process1"/>
    <dgm:cxn modelId="{A0AEFB7E-3A66-4A20-ABB7-6F465735BE00}" type="presOf" srcId="{DC7B5E2D-47AE-4A39-9D5D-438550E62F83}" destId="{962544B2-BE2F-4925-8E78-4EDA5834266F}" srcOrd="0" destOrd="0" presId="urn:microsoft.com/office/officeart/2005/8/layout/process1"/>
    <dgm:cxn modelId="{5163625D-ECCD-4B3F-AE1C-5F2C227F5A0C}" type="presOf" srcId="{FE098B2D-D79B-43D8-8F29-AA9903AB7F6B}" destId="{3CDF9842-BC76-41AE-AAEC-F3C3C54B0323}" srcOrd="0" destOrd="0" presId="urn:microsoft.com/office/officeart/2005/8/layout/process1"/>
    <dgm:cxn modelId="{BB728C3F-2D06-4C14-A271-75F20FEBFC1C}" type="presOf" srcId="{63A6F481-DB7E-4368-8E6D-1341B110F28F}" destId="{9428E26B-B396-4CB4-8A23-3F9DA24D5ACF}" srcOrd="0" destOrd="0" presId="urn:microsoft.com/office/officeart/2005/8/layout/process1"/>
    <dgm:cxn modelId="{8922BF04-3548-4894-ACC4-F363B785E382}" srcId="{45C00E5D-08C7-44C6-BD4C-D2BF26B593F4}" destId="{FE098B2D-D79B-43D8-8F29-AA9903AB7F6B}" srcOrd="3" destOrd="0" parTransId="{ADCB53F3-8909-4D09-B747-893E8E22CA4E}" sibTransId="{32C019B9-4ED4-49C1-8D67-2589F7116E85}"/>
    <dgm:cxn modelId="{995924A3-8FDB-4759-A3EA-CCA7EC63D702}" type="presOf" srcId="{DC7B5E2D-47AE-4A39-9D5D-438550E62F83}" destId="{F0E2E6DB-F21A-4A80-814C-DA067B2F7D41}" srcOrd="1" destOrd="0" presId="urn:microsoft.com/office/officeart/2005/8/layout/process1"/>
    <dgm:cxn modelId="{2BD16F48-F3B4-4C94-8EF7-9823375CAD28}" srcId="{45C00E5D-08C7-44C6-BD4C-D2BF26B593F4}" destId="{D2907FEE-39DC-41B4-BAAC-85E31ABD85F5}" srcOrd="1" destOrd="0" parTransId="{84314C93-221B-4C20-B743-36F8A2264973}" sibTransId="{4CB694AA-70B1-4E6C-9108-537C9C34B6F5}"/>
    <dgm:cxn modelId="{43C1BCE0-CC58-4CED-9F65-B8D5B0CB9A11}" type="presOf" srcId="{4CB694AA-70B1-4E6C-9108-537C9C34B6F5}" destId="{C7A01AC1-7A7B-4703-807E-782A04D73E32}" srcOrd="1" destOrd="0" presId="urn:microsoft.com/office/officeart/2005/8/layout/process1"/>
    <dgm:cxn modelId="{23B98541-D180-494A-AF15-612EF4D33A22}" type="presParOf" srcId="{6A4D1576-2079-498B-A0B4-8F5FB775A85F}" destId="{7DF2CCD5-F763-4888-B0DA-47043E5CA699}" srcOrd="0" destOrd="0" presId="urn:microsoft.com/office/officeart/2005/8/layout/process1"/>
    <dgm:cxn modelId="{370BB23C-63CA-42D9-9E98-298A6D67DB50}" type="presParOf" srcId="{6A4D1576-2079-498B-A0B4-8F5FB775A85F}" destId="{962544B2-BE2F-4925-8E78-4EDA5834266F}" srcOrd="1" destOrd="0" presId="urn:microsoft.com/office/officeart/2005/8/layout/process1"/>
    <dgm:cxn modelId="{5098EEBB-2AFF-4A89-9C8F-459AC4FCF2D0}" type="presParOf" srcId="{962544B2-BE2F-4925-8E78-4EDA5834266F}" destId="{F0E2E6DB-F21A-4A80-814C-DA067B2F7D41}" srcOrd="0" destOrd="0" presId="urn:microsoft.com/office/officeart/2005/8/layout/process1"/>
    <dgm:cxn modelId="{F7E240C6-A268-4EC4-AA42-84F9A301202C}" type="presParOf" srcId="{6A4D1576-2079-498B-A0B4-8F5FB775A85F}" destId="{56D3B176-057E-433E-9CA9-9FB03AC1F9D2}" srcOrd="2" destOrd="0" presId="urn:microsoft.com/office/officeart/2005/8/layout/process1"/>
    <dgm:cxn modelId="{672B1AFB-60ED-47D0-B612-7AE9A6979777}" type="presParOf" srcId="{6A4D1576-2079-498B-A0B4-8F5FB775A85F}" destId="{24F7A8B9-2B42-4492-8704-5AFDD00101CC}" srcOrd="3" destOrd="0" presId="urn:microsoft.com/office/officeart/2005/8/layout/process1"/>
    <dgm:cxn modelId="{11EA5E63-B48A-4CAF-B0AD-2400DA5829A2}" type="presParOf" srcId="{24F7A8B9-2B42-4492-8704-5AFDD00101CC}" destId="{C7A01AC1-7A7B-4703-807E-782A04D73E32}" srcOrd="0" destOrd="0" presId="urn:microsoft.com/office/officeart/2005/8/layout/process1"/>
    <dgm:cxn modelId="{F690C36D-BB6F-4204-BE41-57037E02EEF2}" type="presParOf" srcId="{6A4D1576-2079-498B-A0B4-8F5FB775A85F}" destId="{9428E26B-B396-4CB4-8A23-3F9DA24D5ACF}" srcOrd="4" destOrd="0" presId="urn:microsoft.com/office/officeart/2005/8/layout/process1"/>
    <dgm:cxn modelId="{88FBA692-3A86-4749-9E7B-C0C9EE4D9C34}" type="presParOf" srcId="{6A4D1576-2079-498B-A0B4-8F5FB775A85F}" destId="{A5901B73-4AFE-4EE0-BCA0-10E40EAD7F07}" srcOrd="5" destOrd="0" presId="urn:microsoft.com/office/officeart/2005/8/layout/process1"/>
    <dgm:cxn modelId="{65BCFDF0-F9A8-4B03-A10B-11F85F0C10AE}" type="presParOf" srcId="{A5901B73-4AFE-4EE0-BCA0-10E40EAD7F07}" destId="{B922F172-BEC1-4B9E-A8B6-85A9ADFA6276}" srcOrd="0" destOrd="0" presId="urn:microsoft.com/office/officeart/2005/8/layout/process1"/>
    <dgm:cxn modelId="{9C963190-6669-4FE5-8820-DCAD893D778E}" type="presParOf" srcId="{6A4D1576-2079-498B-A0B4-8F5FB775A85F}" destId="{3CDF9842-BC76-41AE-AAEC-F3C3C54B032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C00E5D-08C7-44C6-BD4C-D2BF26B593F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C0DD1D9-3ACC-4316-993F-310B5D2280E6}">
      <dgm:prSet phldrT="[Text]" custT="1"/>
      <dgm:spPr/>
      <dgm:t>
        <a:bodyPr/>
        <a:lstStyle/>
        <a:p>
          <a:r>
            <a:rPr lang="en-AU" sz="1600" dirty="0" smtClean="0"/>
            <a:t>3. Proses </a:t>
          </a:r>
          <a:r>
            <a:rPr lang="en-AU" sz="1600" dirty="0" err="1" smtClean="0"/>
            <a:t>bimbingan</a:t>
          </a:r>
          <a:r>
            <a:rPr lang="en-AU" sz="1600" dirty="0" smtClean="0"/>
            <a:t> KP minimal </a:t>
          </a:r>
          <a:r>
            <a:rPr lang="en-AU" sz="1600" dirty="0" err="1" smtClean="0"/>
            <a:t>sebanyak</a:t>
          </a:r>
          <a:r>
            <a:rPr lang="en-AU" sz="1600" dirty="0" smtClean="0"/>
            <a:t> 4x (2x </a:t>
          </a:r>
          <a:r>
            <a:rPr lang="en-AU" sz="1600" dirty="0" err="1" smtClean="0"/>
            <a:t>saat</a:t>
          </a:r>
          <a:r>
            <a:rPr lang="en-AU" sz="1600" dirty="0" smtClean="0"/>
            <a:t> KP, 2x </a:t>
          </a:r>
          <a:r>
            <a:rPr lang="en-AU" sz="1600" dirty="0" err="1" smtClean="0"/>
            <a:t>sesudah</a:t>
          </a:r>
          <a:r>
            <a:rPr lang="en-AU" sz="1600" dirty="0" smtClean="0"/>
            <a:t> KP)</a:t>
          </a:r>
          <a:endParaRPr lang="en-AU" sz="1600" dirty="0"/>
        </a:p>
      </dgm:t>
    </dgm:pt>
    <dgm:pt modelId="{CDEB895F-CF08-49F9-BE4E-35330A66B8AF}" type="parTrans" cxnId="{452A90C8-3AF9-4D6A-90B3-4CD712BF6AE0}">
      <dgm:prSet/>
      <dgm:spPr/>
      <dgm:t>
        <a:bodyPr/>
        <a:lstStyle/>
        <a:p>
          <a:endParaRPr lang="en-AU"/>
        </a:p>
      </dgm:t>
    </dgm:pt>
    <dgm:pt modelId="{DC7B5E2D-47AE-4A39-9D5D-438550E62F83}" type="sibTrans" cxnId="{452A90C8-3AF9-4D6A-90B3-4CD712BF6AE0}">
      <dgm:prSet/>
      <dgm:spPr/>
      <dgm:t>
        <a:bodyPr/>
        <a:lstStyle/>
        <a:p>
          <a:endParaRPr lang="en-AU"/>
        </a:p>
      </dgm:t>
    </dgm:pt>
    <dgm:pt modelId="{D2907FEE-39DC-41B4-BAAC-85E31ABD85F5}">
      <dgm:prSet phldrT="[Text]"/>
      <dgm:spPr/>
      <dgm:t>
        <a:bodyPr/>
        <a:lstStyle/>
        <a:p>
          <a:r>
            <a:rPr lang="en-AU" dirty="0" smtClean="0"/>
            <a:t>4. </a:t>
          </a:r>
          <a:r>
            <a:rPr lang="en-AU" dirty="0" err="1" smtClean="0"/>
            <a:t>Mahasiswa</a:t>
          </a:r>
          <a:r>
            <a:rPr lang="en-AU" dirty="0" smtClean="0"/>
            <a:t> </a:t>
          </a:r>
          <a:r>
            <a:rPr lang="en-AU" dirty="0" err="1" smtClean="0"/>
            <a:t>membawa</a:t>
          </a:r>
          <a:endParaRPr lang="en-AU" dirty="0" smtClean="0"/>
        </a:p>
        <a:p>
          <a:r>
            <a:rPr lang="en-AU" dirty="0" smtClean="0"/>
            <a:t>- Surat </a:t>
          </a:r>
          <a:r>
            <a:rPr lang="en-AU" dirty="0" err="1" smtClean="0"/>
            <a:t>Ucapan</a:t>
          </a:r>
          <a:r>
            <a:rPr lang="en-AU" dirty="0" smtClean="0"/>
            <a:t> </a:t>
          </a:r>
          <a:r>
            <a:rPr lang="en-AU" dirty="0" err="1" smtClean="0"/>
            <a:t>Terima</a:t>
          </a:r>
          <a:r>
            <a:rPr lang="en-AU" dirty="0" smtClean="0"/>
            <a:t> </a:t>
          </a:r>
          <a:r>
            <a:rPr lang="en-AU" dirty="0" err="1" smtClean="0"/>
            <a:t>Kasih</a:t>
          </a:r>
          <a:endParaRPr lang="en-AU" dirty="0" smtClean="0"/>
        </a:p>
        <a:p>
          <a:r>
            <a:rPr lang="en-AU" dirty="0" smtClean="0"/>
            <a:t>- Form </a:t>
          </a:r>
          <a:r>
            <a:rPr lang="en-AU" dirty="0" err="1" smtClean="0"/>
            <a:t>Nilai</a:t>
          </a:r>
          <a:r>
            <a:rPr lang="en-AU" dirty="0" smtClean="0"/>
            <a:t> Perusahaan (</a:t>
          </a:r>
          <a:r>
            <a:rPr lang="en-AU" dirty="0" err="1" smtClean="0"/>
            <a:t>nilai</a:t>
          </a:r>
          <a:r>
            <a:rPr lang="en-AU" dirty="0" smtClean="0"/>
            <a:t> </a:t>
          </a:r>
          <a:r>
            <a:rPr lang="en-AU" dirty="0" err="1" smtClean="0"/>
            <a:t>untuk</a:t>
          </a:r>
          <a:r>
            <a:rPr lang="en-AU" dirty="0" smtClean="0"/>
            <a:t> </a:t>
          </a:r>
          <a:r>
            <a:rPr lang="en-AU" dirty="0" err="1" smtClean="0"/>
            <a:t>tiap</a:t>
          </a:r>
          <a:r>
            <a:rPr lang="en-AU" dirty="0" smtClean="0"/>
            <a:t> </a:t>
          </a:r>
          <a:r>
            <a:rPr lang="en-AU" dirty="0" err="1" smtClean="0"/>
            <a:t>mahasiswa</a:t>
          </a:r>
          <a:r>
            <a:rPr lang="en-AU" dirty="0" smtClean="0"/>
            <a:t>)</a:t>
          </a:r>
        </a:p>
        <a:p>
          <a:r>
            <a:rPr lang="en-AU" dirty="0" smtClean="0"/>
            <a:t>- Form </a:t>
          </a:r>
          <a:r>
            <a:rPr lang="en-AU" dirty="0" err="1" smtClean="0"/>
            <a:t>Absensi</a:t>
          </a:r>
          <a:r>
            <a:rPr lang="en-AU" dirty="0" smtClean="0"/>
            <a:t> </a:t>
          </a:r>
          <a:r>
            <a:rPr lang="en-AU" dirty="0" err="1" smtClean="0"/>
            <a:t>bimbingan</a:t>
          </a:r>
          <a:r>
            <a:rPr lang="en-AU" dirty="0" smtClean="0"/>
            <a:t> </a:t>
          </a:r>
          <a:r>
            <a:rPr lang="en-AU" dirty="0" err="1" smtClean="0"/>
            <a:t>ke</a:t>
          </a:r>
          <a:r>
            <a:rPr lang="en-AU" dirty="0" smtClean="0"/>
            <a:t> </a:t>
          </a:r>
          <a:r>
            <a:rPr lang="en-AU" dirty="0" err="1" smtClean="0"/>
            <a:t>dosen</a:t>
          </a:r>
          <a:r>
            <a:rPr lang="en-AU" dirty="0" smtClean="0"/>
            <a:t> </a:t>
          </a:r>
          <a:r>
            <a:rPr lang="en-AU" dirty="0" err="1" smtClean="0"/>
            <a:t>pembimbing</a:t>
          </a:r>
          <a:r>
            <a:rPr lang="en-AU" dirty="0" smtClean="0"/>
            <a:t> PENS </a:t>
          </a:r>
          <a:endParaRPr lang="en-AU" dirty="0"/>
        </a:p>
      </dgm:t>
    </dgm:pt>
    <dgm:pt modelId="{84314C93-221B-4C20-B743-36F8A2264973}" type="parTrans" cxnId="{2BD16F48-F3B4-4C94-8EF7-9823375CAD28}">
      <dgm:prSet/>
      <dgm:spPr/>
      <dgm:t>
        <a:bodyPr/>
        <a:lstStyle/>
        <a:p>
          <a:endParaRPr lang="en-AU"/>
        </a:p>
      </dgm:t>
    </dgm:pt>
    <dgm:pt modelId="{4CB694AA-70B1-4E6C-9108-537C9C34B6F5}" type="sibTrans" cxnId="{2BD16F48-F3B4-4C94-8EF7-9823375CAD28}">
      <dgm:prSet/>
      <dgm:spPr/>
      <dgm:t>
        <a:bodyPr/>
        <a:lstStyle/>
        <a:p>
          <a:endParaRPr lang="en-AU"/>
        </a:p>
      </dgm:t>
    </dgm:pt>
    <dgm:pt modelId="{63A6F481-DB7E-4368-8E6D-1341B110F28F}">
      <dgm:prSet/>
      <dgm:spPr/>
      <dgm:t>
        <a:bodyPr/>
        <a:lstStyle/>
        <a:p>
          <a:r>
            <a:rPr lang="en-AU" dirty="0" err="1" smtClean="0"/>
            <a:t>Mahasiswa</a:t>
          </a:r>
          <a:r>
            <a:rPr lang="en-AU" dirty="0" smtClean="0"/>
            <a:t> </a:t>
          </a:r>
          <a:r>
            <a:rPr lang="en-AU" dirty="0" err="1" smtClean="0"/>
            <a:t>melaksanakan</a:t>
          </a:r>
          <a:r>
            <a:rPr lang="en-AU" dirty="0" smtClean="0"/>
            <a:t> KP </a:t>
          </a:r>
          <a:r>
            <a:rPr lang="en-AU" dirty="0" err="1" smtClean="0"/>
            <a:t>sesuai</a:t>
          </a:r>
          <a:r>
            <a:rPr lang="en-AU" dirty="0" smtClean="0"/>
            <a:t> </a:t>
          </a:r>
          <a:r>
            <a:rPr lang="en-AU" dirty="0" err="1" smtClean="0"/>
            <a:t>jadwal</a:t>
          </a:r>
          <a:endParaRPr lang="en-AU" dirty="0"/>
        </a:p>
      </dgm:t>
    </dgm:pt>
    <dgm:pt modelId="{47EC5BFB-E985-4174-9DAE-58A8DB074BAD}" type="parTrans" cxnId="{66FA2475-5961-4ECF-A273-B2B1FA263384}">
      <dgm:prSet/>
      <dgm:spPr/>
      <dgm:t>
        <a:bodyPr/>
        <a:lstStyle/>
        <a:p>
          <a:endParaRPr lang="en-AU"/>
        </a:p>
      </dgm:t>
    </dgm:pt>
    <dgm:pt modelId="{61C64280-CCE3-4F65-8B3B-37824E731791}" type="sibTrans" cxnId="{66FA2475-5961-4ECF-A273-B2B1FA263384}">
      <dgm:prSet/>
      <dgm:spPr/>
      <dgm:t>
        <a:bodyPr/>
        <a:lstStyle/>
        <a:p>
          <a:endParaRPr lang="en-AU"/>
        </a:p>
      </dgm:t>
    </dgm:pt>
    <dgm:pt modelId="{6A4D1576-2079-498B-A0B4-8F5FB775A85F}" type="pres">
      <dgm:prSet presAssocID="{45C00E5D-08C7-44C6-BD4C-D2BF26B593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DF2CCD5-F763-4888-B0DA-47043E5CA699}" type="pres">
      <dgm:prSet presAssocID="{CC0DD1D9-3ACC-4316-993F-310B5D2280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62544B2-BE2F-4925-8E78-4EDA5834266F}" type="pres">
      <dgm:prSet presAssocID="{DC7B5E2D-47AE-4A39-9D5D-438550E62F83}" presName="sibTrans" presStyleLbl="sibTrans2D1" presStyleIdx="0" presStyleCnt="2"/>
      <dgm:spPr/>
      <dgm:t>
        <a:bodyPr/>
        <a:lstStyle/>
        <a:p>
          <a:endParaRPr lang="en-AU"/>
        </a:p>
      </dgm:t>
    </dgm:pt>
    <dgm:pt modelId="{F0E2E6DB-F21A-4A80-814C-DA067B2F7D41}" type="pres">
      <dgm:prSet presAssocID="{DC7B5E2D-47AE-4A39-9D5D-438550E62F83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56D3B176-057E-433E-9CA9-9FB03AC1F9D2}" type="pres">
      <dgm:prSet presAssocID="{D2907FEE-39DC-41B4-BAAC-85E31ABD85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4F7A8B9-2B42-4492-8704-5AFDD00101CC}" type="pres">
      <dgm:prSet presAssocID="{4CB694AA-70B1-4E6C-9108-537C9C34B6F5}" presName="sibTrans" presStyleLbl="sibTrans2D1" presStyleIdx="1" presStyleCnt="2"/>
      <dgm:spPr/>
      <dgm:t>
        <a:bodyPr/>
        <a:lstStyle/>
        <a:p>
          <a:endParaRPr lang="en-AU"/>
        </a:p>
      </dgm:t>
    </dgm:pt>
    <dgm:pt modelId="{C7A01AC1-7A7B-4703-807E-782A04D73E32}" type="pres">
      <dgm:prSet presAssocID="{4CB694AA-70B1-4E6C-9108-537C9C34B6F5}" presName="connectorText" presStyleLbl="sibTrans2D1" presStyleIdx="1" presStyleCnt="2"/>
      <dgm:spPr/>
      <dgm:t>
        <a:bodyPr/>
        <a:lstStyle/>
        <a:p>
          <a:endParaRPr lang="en-AU"/>
        </a:p>
      </dgm:t>
    </dgm:pt>
    <dgm:pt modelId="{9428E26B-B396-4CB4-8A23-3F9DA24D5ACF}" type="pres">
      <dgm:prSet presAssocID="{63A6F481-DB7E-4368-8E6D-1341B110F28F}" presName="node" presStyleLbl="node1" presStyleIdx="2" presStyleCnt="3" custLinFactNeighborX="-408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52A90C8-3AF9-4D6A-90B3-4CD712BF6AE0}" srcId="{45C00E5D-08C7-44C6-BD4C-D2BF26B593F4}" destId="{CC0DD1D9-3ACC-4316-993F-310B5D2280E6}" srcOrd="0" destOrd="0" parTransId="{CDEB895F-CF08-49F9-BE4E-35330A66B8AF}" sibTransId="{DC7B5E2D-47AE-4A39-9D5D-438550E62F83}"/>
    <dgm:cxn modelId="{30DC89AA-270E-4AC2-B116-1BCB956B436B}" type="presOf" srcId="{DC7B5E2D-47AE-4A39-9D5D-438550E62F83}" destId="{F0E2E6DB-F21A-4A80-814C-DA067B2F7D41}" srcOrd="1" destOrd="0" presId="urn:microsoft.com/office/officeart/2005/8/layout/process1"/>
    <dgm:cxn modelId="{EFFED881-BBD9-42AA-8DB1-D7FE52474311}" type="presOf" srcId="{D2907FEE-39DC-41B4-BAAC-85E31ABD85F5}" destId="{56D3B176-057E-433E-9CA9-9FB03AC1F9D2}" srcOrd="0" destOrd="0" presId="urn:microsoft.com/office/officeart/2005/8/layout/process1"/>
    <dgm:cxn modelId="{1D278B11-5F4A-4735-9F48-C649B5C9B7B4}" type="presOf" srcId="{DC7B5E2D-47AE-4A39-9D5D-438550E62F83}" destId="{962544B2-BE2F-4925-8E78-4EDA5834266F}" srcOrd="0" destOrd="0" presId="urn:microsoft.com/office/officeart/2005/8/layout/process1"/>
    <dgm:cxn modelId="{35410E46-8488-4CEA-8016-462B2B97A457}" type="presOf" srcId="{4CB694AA-70B1-4E6C-9108-537C9C34B6F5}" destId="{24F7A8B9-2B42-4492-8704-5AFDD00101CC}" srcOrd="0" destOrd="0" presId="urn:microsoft.com/office/officeart/2005/8/layout/process1"/>
    <dgm:cxn modelId="{66FA2475-5961-4ECF-A273-B2B1FA263384}" srcId="{45C00E5D-08C7-44C6-BD4C-D2BF26B593F4}" destId="{63A6F481-DB7E-4368-8E6D-1341B110F28F}" srcOrd="2" destOrd="0" parTransId="{47EC5BFB-E985-4174-9DAE-58A8DB074BAD}" sibTransId="{61C64280-CCE3-4F65-8B3B-37824E731791}"/>
    <dgm:cxn modelId="{DB9D5B4A-3B76-4DAE-AF68-341A6EB71547}" type="presOf" srcId="{45C00E5D-08C7-44C6-BD4C-D2BF26B593F4}" destId="{6A4D1576-2079-498B-A0B4-8F5FB775A85F}" srcOrd="0" destOrd="0" presId="urn:microsoft.com/office/officeart/2005/8/layout/process1"/>
    <dgm:cxn modelId="{20529D8B-EF3D-44DD-9164-C72BD402C1F9}" type="presOf" srcId="{63A6F481-DB7E-4368-8E6D-1341B110F28F}" destId="{9428E26B-B396-4CB4-8A23-3F9DA24D5ACF}" srcOrd="0" destOrd="0" presId="urn:microsoft.com/office/officeart/2005/8/layout/process1"/>
    <dgm:cxn modelId="{0510D480-14FB-4FB1-A006-DEE12AF0694C}" type="presOf" srcId="{4CB694AA-70B1-4E6C-9108-537C9C34B6F5}" destId="{C7A01AC1-7A7B-4703-807E-782A04D73E32}" srcOrd="1" destOrd="0" presId="urn:microsoft.com/office/officeart/2005/8/layout/process1"/>
    <dgm:cxn modelId="{2BD16F48-F3B4-4C94-8EF7-9823375CAD28}" srcId="{45C00E5D-08C7-44C6-BD4C-D2BF26B593F4}" destId="{D2907FEE-39DC-41B4-BAAC-85E31ABD85F5}" srcOrd="1" destOrd="0" parTransId="{84314C93-221B-4C20-B743-36F8A2264973}" sibTransId="{4CB694AA-70B1-4E6C-9108-537C9C34B6F5}"/>
    <dgm:cxn modelId="{2DD5BC0C-56ED-48D3-A815-44EFEED97A7F}" type="presOf" srcId="{CC0DD1D9-3ACC-4316-993F-310B5D2280E6}" destId="{7DF2CCD5-F763-4888-B0DA-47043E5CA699}" srcOrd="0" destOrd="0" presId="urn:microsoft.com/office/officeart/2005/8/layout/process1"/>
    <dgm:cxn modelId="{B36A357B-AFE3-4C03-8714-B2D0667244C8}" type="presParOf" srcId="{6A4D1576-2079-498B-A0B4-8F5FB775A85F}" destId="{7DF2CCD5-F763-4888-B0DA-47043E5CA699}" srcOrd="0" destOrd="0" presId="urn:microsoft.com/office/officeart/2005/8/layout/process1"/>
    <dgm:cxn modelId="{C89B46D7-0F46-4D7D-BCB8-3A2E5CBCD73D}" type="presParOf" srcId="{6A4D1576-2079-498B-A0B4-8F5FB775A85F}" destId="{962544B2-BE2F-4925-8E78-4EDA5834266F}" srcOrd="1" destOrd="0" presId="urn:microsoft.com/office/officeart/2005/8/layout/process1"/>
    <dgm:cxn modelId="{8EDA6CDD-3430-4889-B017-EAE25ADF6A4D}" type="presParOf" srcId="{962544B2-BE2F-4925-8E78-4EDA5834266F}" destId="{F0E2E6DB-F21A-4A80-814C-DA067B2F7D41}" srcOrd="0" destOrd="0" presId="urn:microsoft.com/office/officeart/2005/8/layout/process1"/>
    <dgm:cxn modelId="{FAC3DB63-5CC1-4C9A-9A3A-7EE46F670E0F}" type="presParOf" srcId="{6A4D1576-2079-498B-A0B4-8F5FB775A85F}" destId="{56D3B176-057E-433E-9CA9-9FB03AC1F9D2}" srcOrd="2" destOrd="0" presId="urn:microsoft.com/office/officeart/2005/8/layout/process1"/>
    <dgm:cxn modelId="{EDE42B1F-E397-40E2-B711-06F73BE28882}" type="presParOf" srcId="{6A4D1576-2079-498B-A0B4-8F5FB775A85F}" destId="{24F7A8B9-2B42-4492-8704-5AFDD00101CC}" srcOrd="3" destOrd="0" presId="urn:microsoft.com/office/officeart/2005/8/layout/process1"/>
    <dgm:cxn modelId="{135EC767-CB5F-493B-97FB-4891765E9997}" type="presParOf" srcId="{24F7A8B9-2B42-4492-8704-5AFDD00101CC}" destId="{C7A01AC1-7A7B-4703-807E-782A04D73E32}" srcOrd="0" destOrd="0" presId="urn:microsoft.com/office/officeart/2005/8/layout/process1"/>
    <dgm:cxn modelId="{BD21623D-4F3D-4116-821B-C93FA22BEF44}" type="presParOf" srcId="{6A4D1576-2079-498B-A0B4-8F5FB775A85F}" destId="{9428E26B-B396-4CB4-8A23-3F9DA24D5AC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2CCD5-F763-4888-B0DA-47043E5CA699}">
      <dsp:nvSpPr>
        <dsp:cNvPr id="0" name=""/>
        <dsp:cNvSpPr/>
      </dsp:nvSpPr>
      <dsp:spPr>
        <a:xfrm>
          <a:off x="3650" y="975997"/>
          <a:ext cx="1595865" cy="216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err="1" smtClean="0"/>
            <a:t>Koordinator</a:t>
          </a:r>
          <a:r>
            <a:rPr lang="en-AU" sz="1600" kern="1200" dirty="0" smtClean="0"/>
            <a:t> KP </a:t>
          </a:r>
          <a:r>
            <a:rPr lang="en-AU" sz="1600" kern="1200" dirty="0" err="1" smtClean="0"/>
            <a:t>menyusun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daftar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dosen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pembimbing</a:t>
          </a:r>
          <a:r>
            <a:rPr lang="en-AU" sz="1600" kern="1200" dirty="0" smtClean="0"/>
            <a:t> KP</a:t>
          </a:r>
          <a:endParaRPr lang="en-AU" sz="1600" kern="1200" dirty="0"/>
        </a:p>
      </dsp:txBody>
      <dsp:txXfrm>
        <a:off x="50391" y="1022738"/>
        <a:ext cx="1502383" cy="2069322"/>
      </dsp:txXfrm>
    </dsp:sp>
    <dsp:sp modelId="{962544B2-BE2F-4925-8E78-4EDA5834266F}">
      <dsp:nvSpPr>
        <dsp:cNvPr id="0" name=""/>
        <dsp:cNvSpPr/>
      </dsp:nvSpPr>
      <dsp:spPr>
        <a:xfrm>
          <a:off x="1759101" y="1859512"/>
          <a:ext cx="338323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1759101" y="1938667"/>
        <a:ext cx="236826" cy="237464"/>
      </dsp:txXfrm>
    </dsp:sp>
    <dsp:sp modelId="{56D3B176-057E-433E-9CA9-9FB03AC1F9D2}">
      <dsp:nvSpPr>
        <dsp:cNvPr id="0" name=""/>
        <dsp:cNvSpPr/>
      </dsp:nvSpPr>
      <dsp:spPr>
        <a:xfrm>
          <a:off x="2237861" y="975997"/>
          <a:ext cx="1595865" cy="216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err="1" smtClean="0"/>
            <a:t>Koordinator</a:t>
          </a:r>
          <a:r>
            <a:rPr lang="en-AU" sz="1500" kern="1200" dirty="0" smtClean="0"/>
            <a:t> KP </a:t>
          </a:r>
          <a:r>
            <a:rPr lang="en-AU" sz="1500" kern="1200" dirty="0" err="1" smtClean="0"/>
            <a:t>membuat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surat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ucapan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terima</a:t>
          </a:r>
          <a:r>
            <a:rPr lang="en-AU" sz="1500" kern="1200" dirty="0" smtClean="0"/>
            <a:t> </a:t>
          </a:r>
          <a:r>
            <a:rPr lang="en-AU" sz="1500" kern="1200" smtClean="0"/>
            <a:t>kasih</a:t>
          </a:r>
          <a:endParaRPr lang="en-AU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(</a:t>
          </a:r>
          <a:r>
            <a:rPr lang="en-AU" sz="1500" kern="1200" dirty="0" err="1" smtClean="0"/>
            <a:t>ttd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Kaprodi</a:t>
          </a:r>
          <a:r>
            <a:rPr lang="en-AU" sz="1500" kern="1200" dirty="0" smtClean="0"/>
            <a:t>)</a:t>
          </a:r>
          <a:endParaRPr lang="en-AU" sz="1500" kern="1200" dirty="0"/>
        </a:p>
      </dsp:txBody>
      <dsp:txXfrm>
        <a:off x="2284602" y="1022738"/>
        <a:ext cx="1502383" cy="2069322"/>
      </dsp:txXfrm>
    </dsp:sp>
    <dsp:sp modelId="{24F7A8B9-2B42-4492-8704-5AFDD00101CC}">
      <dsp:nvSpPr>
        <dsp:cNvPr id="0" name=""/>
        <dsp:cNvSpPr/>
      </dsp:nvSpPr>
      <dsp:spPr>
        <a:xfrm>
          <a:off x="3986795" y="1859512"/>
          <a:ext cx="324506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3986795" y="1938667"/>
        <a:ext cx="227154" cy="237464"/>
      </dsp:txXfrm>
    </dsp:sp>
    <dsp:sp modelId="{9428E26B-B396-4CB4-8A23-3F9DA24D5ACF}">
      <dsp:nvSpPr>
        <dsp:cNvPr id="0" name=""/>
        <dsp:cNvSpPr/>
      </dsp:nvSpPr>
      <dsp:spPr>
        <a:xfrm>
          <a:off x="4446003" y="975997"/>
          <a:ext cx="1595865" cy="216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err="1" smtClean="0"/>
            <a:t>Pengarahan</a:t>
          </a:r>
          <a:r>
            <a:rPr lang="en-AU" sz="1500" kern="1200" dirty="0" smtClean="0"/>
            <a:t> KP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1. </a:t>
          </a:r>
          <a:r>
            <a:rPr lang="en-AU" sz="1500" kern="1200" dirty="0" err="1" smtClean="0"/>
            <a:t>Menjaga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etika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selama</a:t>
          </a:r>
          <a:r>
            <a:rPr lang="en-AU" sz="1500" kern="1200" dirty="0" smtClean="0"/>
            <a:t> KP </a:t>
          </a:r>
          <a:r>
            <a:rPr lang="en-AU" sz="1500" kern="1200" dirty="0" err="1" smtClean="0"/>
            <a:t>dan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mengerjakan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tugas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dengan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baik</a:t>
          </a:r>
          <a:endParaRPr lang="en-AU" sz="1500" kern="1200" dirty="0"/>
        </a:p>
      </dsp:txBody>
      <dsp:txXfrm>
        <a:off x="4492744" y="1022738"/>
        <a:ext cx="1502383" cy="2069322"/>
      </dsp:txXfrm>
    </dsp:sp>
    <dsp:sp modelId="{A5901B73-4AFE-4EE0-BCA0-10E40EAD7F07}">
      <dsp:nvSpPr>
        <dsp:cNvPr id="0" name=""/>
        <dsp:cNvSpPr/>
      </dsp:nvSpPr>
      <dsp:spPr>
        <a:xfrm>
          <a:off x="6188751" y="1859512"/>
          <a:ext cx="311392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6188751" y="1938667"/>
        <a:ext cx="217974" cy="237464"/>
      </dsp:txXfrm>
    </dsp:sp>
    <dsp:sp modelId="{3CDF9842-BC76-41AE-AAEC-F3C3C54B0323}">
      <dsp:nvSpPr>
        <dsp:cNvPr id="0" name=""/>
        <dsp:cNvSpPr/>
      </dsp:nvSpPr>
      <dsp:spPr>
        <a:xfrm>
          <a:off x="6629402" y="975997"/>
          <a:ext cx="1595865" cy="216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2. </a:t>
          </a:r>
          <a:r>
            <a:rPr lang="en-AU" sz="1500" kern="1200" dirty="0" err="1" smtClean="0"/>
            <a:t>Menghadap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dosen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pembimbing</a:t>
          </a:r>
          <a:r>
            <a:rPr lang="en-AU" sz="1500" kern="1200" dirty="0" smtClean="0"/>
            <a:t> </a:t>
          </a:r>
          <a:r>
            <a:rPr lang="en-AU" sz="1500" kern="1200" dirty="0" err="1" smtClean="0"/>
            <a:t>sebelum</a:t>
          </a:r>
          <a:r>
            <a:rPr lang="en-AU" sz="1500" kern="1200" dirty="0" smtClean="0"/>
            <a:t> KP</a:t>
          </a:r>
          <a:endParaRPr lang="en-AU" sz="1500" kern="1200" dirty="0"/>
        </a:p>
      </dsp:txBody>
      <dsp:txXfrm>
        <a:off x="6676143" y="1022738"/>
        <a:ext cx="1502383" cy="2069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2CCD5-F763-4888-B0DA-47043E5CA699}">
      <dsp:nvSpPr>
        <dsp:cNvPr id="0" name=""/>
        <dsp:cNvSpPr/>
      </dsp:nvSpPr>
      <dsp:spPr>
        <a:xfrm>
          <a:off x="7300" y="545628"/>
          <a:ext cx="2181894" cy="3023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3. Proses </a:t>
          </a:r>
          <a:r>
            <a:rPr lang="en-AU" sz="1600" kern="1200" dirty="0" err="1" smtClean="0"/>
            <a:t>bimbingan</a:t>
          </a:r>
          <a:r>
            <a:rPr lang="en-AU" sz="1600" kern="1200" dirty="0" smtClean="0"/>
            <a:t> KP minimal </a:t>
          </a:r>
          <a:r>
            <a:rPr lang="en-AU" sz="1600" kern="1200" dirty="0" err="1" smtClean="0"/>
            <a:t>sebanyak</a:t>
          </a:r>
          <a:r>
            <a:rPr lang="en-AU" sz="1600" kern="1200" dirty="0" smtClean="0"/>
            <a:t> 4x (2x </a:t>
          </a:r>
          <a:r>
            <a:rPr lang="en-AU" sz="1600" kern="1200" dirty="0" err="1" smtClean="0"/>
            <a:t>saat</a:t>
          </a:r>
          <a:r>
            <a:rPr lang="en-AU" sz="1600" kern="1200" dirty="0" smtClean="0"/>
            <a:t> KP, 2x </a:t>
          </a:r>
          <a:r>
            <a:rPr lang="en-AU" sz="1600" kern="1200" dirty="0" err="1" smtClean="0"/>
            <a:t>sesudah</a:t>
          </a:r>
          <a:r>
            <a:rPr lang="en-AU" sz="1600" kern="1200" dirty="0" smtClean="0"/>
            <a:t> KP)</a:t>
          </a:r>
          <a:endParaRPr lang="en-AU" sz="1600" kern="1200" dirty="0"/>
        </a:p>
      </dsp:txBody>
      <dsp:txXfrm>
        <a:off x="71205" y="609533"/>
        <a:ext cx="2054084" cy="2895733"/>
      </dsp:txXfrm>
    </dsp:sp>
    <dsp:sp modelId="{962544B2-BE2F-4925-8E78-4EDA5834266F}">
      <dsp:nvSpPr>
        <dsp:cNvPr id="0" name=""/>
        <dsp:cNvSpPr/>
      </dsp:nvSpPr>
      <dsp:spPr>
        <a:xfrm>
          <a:off x="2407384" y="1786845"/>
          <a:ext cx="462561" cy="5411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100" kern="1200"/>
        </a:p>
      </dsp:txBody>
      <dsp:txXfrm>
        <a:off x="2407384" y="1895067"/>
        <a:ext cx="323793" cy="324665"/>
      </dsp:txXfrm>
    </dsp:sp>
    <dsp:sp modelId="{56D3B176-057E-433E-9CA9-9FB03AC1F9D2}">
      <dsp:nvSpPr>
        <dsp:cNvPr id="0" name=""/>
        <dsp:cNvSpPr/>
      </dsp:nvSpPr>
      <dsp:spPr>
        <a:xfrm>
          <a:off x="3061952" y="545628"/>
          <a:ext cx="2181894" cy="3023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4. </a:t>
          </a:r>
          <a:r>
            <a:rPr lang="en-AU" sz="1400" kern="1200" dirty="0" err="1" smtClean="0"/>
            <a:t>Mahasiswa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membawa</a:t>
          </a:r>
          <a:endParaRPr lang="en-A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- Surat </a:t>
          </a:r>
          <a:r>
            <a:rPr lang="en-AU" sz="1400" kern="1200" dirty="0" err="1" smtClean="0"/>
            <a:t>Ucapan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Terima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Kasih</a:t>
          </a:r>
          <a:endParaRPr lang="en-A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- Form </a:t>
          </a:r>
          <a:r>
            <a:rPr lang="en-AU" sz="1400" kern="1200" dirty="0" err="1" smtClean="0"/>
            <a:t>Nilai</a:t>
          </a:r>
          <a:r>
            <a:rPr lang="en-AU" sz="1400" kern="1200" dirty="0" smtClean="0"/>
            <a:t> Perusahaan (</a:t>
          </a:r>
          <a:r>
            <a:rPr lang="en-AU" sz="1400" kern="1200" dirty="0" err="1" smtClean="0"/>
            <a:t>nilai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untuk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tiap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mahasiswa</a:t>
          </a:r>
          <a:r>
            <a:rPr lang="en-AU" sz="1400" kern="1200" dirty="0" smtClean="0"/>
            <a:t>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- Form </a:t>
          </a:r>
          <a:r>
            <a:rPr lang="en-AU" sz="1400" kern="1200" dirty="0" err="1" smtClean="0"/>
            <a:t>Absensi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bimbingan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ke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dosen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pembimbing</a:t>
          </a:r>
          <a:r>
            <a:rPr lang="en-AU" sz="1400" kern="1200" dirty="0" smtClean="0"/>
            <a:t> PENS </a:t>
          </a:r>
          <a:endParaRPr lang="en-AU" sz="1400" kern="1200" dirty="0"/>
        </a:p>
      </dsp:txBody>
      <dsp:txXfrm>
        <a:off x="3125857" y="609533"/>
        <a:ext cx="2054084" cy="2895733"/>
      </dsp:txXfrm>
    </dsp:sp>
    <dsp:sp modelId="{24F7A8B9-2B42-4492-8704-5AFDD00101CC}">
      <dsp:nvSpPr>
        <dsp:cNvPr id="0" name=""/>
        <dsp:cNvSpPr/>
      </dsp:nvSpPr>
      <dsp:spPr>
        <a:xfrm>
          <a:off x="5453125" y="1786845"/>
          <a:ext cx="443670" cy="5411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100" kern="1200"/>
        </a:p>
      </dsp:txBody>
      <dsp:txXfrm>
        <a:off x="5453125" y="1895067"/>
        <a:ext cx="310569" cy="324665"/>
      </dsp:txXfrm>
    </dsp:sp>
    <dsp:sp modelId="{9428E26B-B396-4CB4-8A23-3F9DA24D5ACF}">
      <dsp:nvSpPr>
        <dsp:cNvPr id="0" name=""/>
        <dsp:cNvSpPr/>
      </dsp:nvSpPr>
      <dsp:spPr>
        <a:xfrm>
          <a:off x="6080961" y="545628"/>
          <a:ext cx="2181894" cy="3023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err="1" smtClean="0"/>
            <a:t>Mahasiswa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melaksanakan</a:t>
          </a:r>
          <a:r>
            <a:rPr lang="en-AU" sz="1400" kern="1200" dirty="0" smtClean="0"/>
            <a:t> KP </a:t>
          </a:r>
          <a:r>
            <a:rPr lang="en-AU" sz="1400" kern="1200" dirty="0" err="1" smtClean="0"/>
            <a:t>sesuai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jadwal</a:t>
          </a:r>
          <a:endParaRPr lang="en-AU" sz="1400" kern="1200" dirty="0"/>
        </a:p>
      </dsp:txBody>
      <dsp:txXfrm>
        <a:off x="6144866" y="609533"/>
        <a:ext cx="2054084" cy="2895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4400" dirty="0" err="1" smtClean="0"/>
              <a:t>Prosedur</a:t>
            </a:r>
            <a:r>
              <a:rPr lang="en-AU" sz="4400" dirty="0" smtClean="0"/>
              <a:t> </a:t>
            </a:r>
            <a:r>
              <a:rPr lang="en-AU" sz="4400" dirty="0" err="1" smtClean="0"/>
              <a:t>Kerja</a:t>
            </a:r>
            <a:r>
              <a:rPr lang="en-AU" sz="4400" dirty="0" smtClean="0"/>
              <a:t> </a:t>
            </a:r>
            <a:r>
              <a:rPr lang="en-AU" sz="4400" dirty="0" err="1" smtClean="0"/>
              <a:t>Praktek</a:t>
            </a:r>
            <a:r>
              <a:rPr lang="en-AU" sz="4400" dirty="0" smtClean="0"/>
              <a:t> (KP)</a:t>
            </a:r>
            <a:br>
              <a:rPr lang="en-AU" sz="4400" dirty="0" smtClean="0"/>
            </a:br>
            <a:r>
              <a:rPr lang="en-AU" sz="4400" dirty="0" smtClean="0"/>
              <a:t>- </a:t>
            </a:r>
            <a:r>
              <a:rPr lang="en-AU" sz="4400" dirty="0" err="1" smtClean="0"/>
              <a:t>Pada</a:t>
            </a:r>
            <a:r>
              <a:rPr lang="en-AU" sz="4400" dirty="0" smtClean="0"/>
              <a:t> </a:t>
            </a:r>
            <a:r>
              <a:rPr lang="en-AU" sz="4400" dirty="0" err="1" smtClean="0"/>
              <a:t>Saat</a:t>
            </a:r>
            <a:r>
              <a:rPr lang="en-AU" sz="4400" dirty="0" smtClean="0"/>
              <a:t> KP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Prodi </a:t>
            </a:r>
            <a:r>
              <a:rPr lang="en-AU" dirty="0" err="1" smtClean="0"/>
              <a:t>Teknik</a:t>
            </a:r>
            <a:r>
              <a:rPr lang="en-AU" dirty="0" smtClean="0"/>
              <a:t> </a:t>
            </a:r>
            <a:r>
              <a:rPr lang="en-AU" dirty="0" err="1" smtClean="0"/>
              <a:t>Informatika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21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114159"/>
              </p:ext>
            </p:extLst>
          </p:nvPr>
        </p:nvGraphicFramePr>
        <p:xfrm>
          <a:off x="533400" y="1447800"/>
          <a:ext cx="8305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/>
              <a:t>Prosedur</a:t>
            </a:r>
            <a:r>
              <a:rPr lang="en-AU" dirty="0"/>
              <a:t> </a:t>
            </a:r>
            <a:r>
              <a:rPr lang="en-AU" dirty="0" err="1"/>
              <a:t>Kerja</a:t>
            </a:r>
            <a:r>
              <a:rPr lang="en-AU" dirty="0"/>
              <a:t> </a:t>
            </a:r>
            <a:r>
              <a:rPr lang="en-AU" dirty="0" err="1" smtClean="0"/>
              <a:t>Praktek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- </a:t>
            </a:r>
            <a:r>
              <a:rPr lang="en-AU" dirty="0" err="1" smtClean="0"/>
              <a:t>Pada</a:t>
            </a:r>
            <a:r>
              <a:rPr lang="en-AU" dirty="0" smtClean="0"/>
              <a:t> </a:t>
            </a:r>
            <a:r>
              <a:rPr lang="en-AU" dirty="0" err="1" smtClean="0"/>
              <a:t>Saat</a:t>
            </a:r>
            <a:r>
              <a:rPr lang="en-AU" dirty="0" smtClean="0"/>
              <a:t> KP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75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564892"/>
              </p:ext>
            </p:extLst>
          </p:nvPr>
        </p:nvGraphicFramePr>
        <p:xfrm>
          <a:off x="533400" y="1447800"/>
          <a:ext cx="8305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/>
              <a:t>Prosedur</a:t>
            </a:r>
            <a:r>
              <a:rPr lang="en-AU" dirty="0"/>
              <a:t> </a:t>
            </a:r>
            <a:r>
              <a:rPr lang="en-AU" dirty="0" err="1"/>
              <a:t>Kerja</a:t>
            </a:r>
            <a:r>
              <a:rPr lang="en-AU" dirty="0"/>
              <a:t> </a:t>
            </a:r>
            <a:r>
              <a:rPr lang="en-AU" dirty="0" err="1" smtClean="0"/>
              <a:t>Praktek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- </a:t>
            </a:r>
            <a:r>
              <a:rPr lang="en-AU" dirty="0" err="1" smtClean="0"/>
              <a:t>Pada</a:t>
            </a:r>
            <a:r>
              <a:rPr lang="en-AU" dirty="0" smtClean="0"/>
              <a:t> </a:t>
            </a:r>
            <a:r>
              <a:rPr lang="en-AU" dirty="0" err="1"/>
              <a:t>Saat</a:t>
            </a:r>
            <a:r>
              <a:rPr lang="en-AU" dirty="0"/>
              <a:t> KP</a:t>
            </a:r>
          </a:p>
        </p:txBody>
      </p:sp>
    </p:spTree>
    <p:extLst>
      <p:ext uri="{BB962C8B-B14F-4D97-AF65-F5344CB8AC3E}">
        <p14:creationId xmlns:p14="http://schemas.microsoft.com/office/powerpoint/2010/main" val="313077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102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Prosedur Kerja Praktek (KP) - Pada Saat KP</vt:lpstr>
      <vt:lpstr>Prosedur Kerja Praktek - Pada Saat KP</vt:lpstr>
      <vt:lpstr>Prosedur Kerja Praktek - Pada Saat KP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Prosedur Kerja Praktek</dc:title>
  <dc:creator>yuliana</dc:creator>
  <cp:lastModifiedBy>Rengga Asmara</cp:lastModifiedBy>
  <cp:revision>116</cp:revision>
  <dcterms:created xsi:type="dcterms:W3CDTF">2006-08-16T00:00:00Z</dcterms:created>
  <dcterms:modified xsi:type="dcterms:W3CDTF">2018-01-03T11:41:42Z</dcterms:modified>
</cp:coreProperties>
</file>