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67" r:id="rId4"/>
    <p:sldId id="268" r:id="rId5"/>
    <p:sldId id="269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://mis.pens.ac.id/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://mis.pens.ac.id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C00E5D-08C7-44C6-BD4C-D2BF26B593F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C0DD1D9-3ACC-4316-993F-310B5D2280E6}">
      <dgm:prSet phldrT="[Text]" custT="1"/>
      <dgm:spPr/>
      <dgm:t>
        <a:bodyPr/>
        <a:lstStyle/>
        <a:p>
          <a:r>
            <a:rPr lang="en-AU" sz="1600" dirty="0" err="1" smtClean="0"/>
            <a:t>Mahasiswa</a:t>
          </a:r>
          <a:r>
            <a:rPr lang="en-AU" sz="1600" dirty="0" smtClean="0"/>
            <a:t> </a:t>
          </a:r>
          <a:r>
            <a:rPr lang="en-AU" sz="1600" dirty="0" err="1" smtClean="0"/>
            <a:t>mencari</a:t>
          </a:r>
          <a:r>
            <a:rPr lang="en-AU" sz="1600" dirty="0" smtClean="0"/>
            <a:t> </a:t>
          </a:r>
          <a:r>
            <a:rPr lang="en-AU" sz="1600" dirty="0" err="1" smtClean="0"/>
            <a:t>tempat</a:t>
          </a:r>
          <a:r>
            <a:rPr lang="en-AU" sz="1600" dirty="0" smtClean="0"/>
            <a:t> </a:t>
          </a:r>
          <a:r>
            <a:rPr lang="en-AU" sz="1600" dirty="0" err="1" smtClean="0"/>
            <a:t>Kerja</a:t>
          </a:r>
          <a:r>
            <a:rPr lang="en-AU" sz="1600" dirty="0" smtClean="0"/>
            <a:t> </a:t>
          </a:r>
          <a:r>
            <a:rPr lang="en-AU" sz="1600" dirty="0" err="1" smtClean="0"/>
            <a:t>Praktek</a:t>
          </a:r>
          <a:endParaRPr lang="en-AU" sz="1600" dirty="0"/>
        </a:p>
      </dgm:t>
    </dgm:pt>
    <dgm:pt modelId="{CDEB895F-CF08-49F9-BE4E-35330A66B8AF}" type="parTrans" cxnId="{452A90C8-3AF9-4D6A-90B3-4CD712BF6AE0}">
      <dgm:prSet/>
      <dgm:spPr/>
      <dgm:t>
        <a:bodyPr/>
        <a:lstStyle/>
        <a:p>
          <a:endParaRPr lang="en-AU"/>
        </a:p>
      </dgm:t>
    </dgm:pt>
    <dgm:pt modelId="{DC7B5E2D-47AE-4A39-9D5D-438550E62F83}" type="sibTrans" cxnId="{452A90C8-3AF9-4D6A-90B3-4CD712BF6AE0}">
      <dgm:prSet/>
      <dgm:spPr/>
      <dgm:t>
        <a:bodyPr/>
        <a:lstStyle/>
        <a:p>
          <a:endParaRPr lang="en-AU"/>
        </a:p>
      </dgm:t>
    </dgm:pt>
    <dgm:pt modelId="{D2907FEE-39DC-41B4-BAAC-85E31ABD85F5}">
      <dgm:prSet phldrT="[Text]"/>
      <dgm:spPr/>
      <dgm:t>
        <a:bodyPr/>
        <a:lstStyle/>
        <a:p>
          <a:r>
            <a:rPr lang="en-AU" dirty="0" err="1" smtClean="0"/>
            <a:t>Mhs</a:t>
          </a:r>
          <a:r>
            <a:rPr lang="en-AU" dirty="0" smtClean="0"/>
            <a:t> m</a:t>
          </a:r>
          <a:r>
            <a:rPr lang="id-ID" dirty="0" smtClean="0"/>
            <a:t>embuat proposal </a:t>
          </a:r>
          <a:r>
            <a:rPr lang="en-AU" dirty="0" err="1" smtClean="0"/>
            <a:t>dan</a:t>
          </a:r>
          <a:r>
            <a:rPr lang="en-AU" dirty="0" smtClean="0"/>
            <a:t> </a:t>
          </a:r>
          <a:r>
            <a:rPr lang="en-AU" dirty="0" err="1" smtClean="0"/>
            <a:t>surat</a:t>
          </a:r>
          <a:r>
            <a:rPr lang="en-AU" dirty="0" smtClean="0"/>
            <a:t> </a:t>
          </a:r>
          <a:r>
            <a:rPr lang="en-AU" dirty="0" err="1" smtClean="0"/>
            <a:t>pengantar</a:t>
          </a:r>
          <a:r>
            <a:rPr lang="en-AU" dirty="0" smtClean="0"/>
            <a:t> KP (</a:t>
          </a:r>
          <a:r>
            <a:rPr lang="en-AU" dirty="0" err="1" smtClean="0"/>
            <a:t>nomor</a:t>
          </a:r>
          <a:r>
            <a:rPr lang="en-AU" dirty="0" smtClean="0"/>
            <a:t> </a:t>
          </a:r>
          <a:r>
            <a:rPr lang="en-AU" dirty="0" err="1" smtClean="0"/>
            <a:t>surat</a:t>
          </a:r>
          <a:r>
            <a:rPr lang="en-AU" dirty="0" smtClean="0"/>
            <a:t> </a:t>
          </a:r>
          <a:r>
            <a:rPr lang="en-AU" dirty="0" err="1" smtClean="0"/>
            <a:t>minta</a:t>
          </a:r>
          <a:r>
            <a:rPr lang="en-AU" dirty="0" smtClean="0"/>
            <a:t> </a:t>
          </a:r>
          <a:r>
            <a:rPr lang="en-AU" dirty="0" err="1" smtClean="0"/>
            <a:t>Mbak</a:t>
          </a:r>
          <a:r>
            <a:rPr lang="en-AU" dirty="0" smtClean="0"/>
            <a:t> </a:t>
          </a:r>
          <a:r>
            <a:rPr lang="en-AU" dirty="0" err="1" smtClean="0"/>
            <a:t>Pipid</a:t>
          </a:r>
          <a:r>
            <a:rPr lang="en-AU" dirty="0" smtClean="0"/>
            <a:t>) </a:t>
          </a:r>
          <a:r>
            <a:rPr lang="en-AU" dirty="0" err="1" smtClean="0"/>
            <a:t>untuk</a:t>
          </a:r>
          <a:r>
            <a:rPr lang="en-AU" dirty="0" smtClean="0"/>
            <a:t> </a:t>
          </a:r>
          <a:r>
            <a:rPr lang="en-AU" dirty="0" err="1" smtClean="0"/>
            <a:t>diajukan</a:t>
          </a:r>
          <a:r>
            <a:rPr lang="en-AU" dirty="0" smtClean="0"/>
            <a:t> </a:t>
          </a:r>
          <a:r>
            <a:rPr lang="en-AU" dirty="0" err="1" smtClean="0"/>
            <a:t>pada</a:t>
          </a:r>
          <a:r>
            <a:rPr lang="en-AU" dirty="0" smtClean="0"/>
            <a:t> </a:t>
          </a:r>
          <a:r>
            <a:rPr lang="en-AU" dirty="0" err="1" smtClean="0"/>
            <a:t>koordinator</a:t>
          </a:r>
          <a:r>
            <a:rPr lang="en-AU" dirty="0" smtClean="0"/>
            <a:t> KP </a:t>
          </a:r>
        </a:p>
      </dgm:t>
    </dgm:pt>
    <dgm:pt modelId="{84314C93-221B-4C20-B743-36F8A2264973}" type="parTrans" cxnId="{2BD16F48-F3B4-4C94-8EF7-9823375CAD28}">
      <dgm:prSet/>
      <dgm:spPr/>
      <dgm:t>
        <a:bodyPr/>
        <a:lstStyle/>
        <a:p>
          <a:endParaRPr lang="en-AU"/>
        </a:p>
      </dgm:t>
    </dgm:pt>
    <dgm:pt modelId="{4CB694AA-70B1-4E6C-9108-537C9C34B6F5}" type="sibTrans" cxnId="{2BD16F48-F3B4-4C94-8EF7-9823375CAD28}">
      <dgm:prSet/>
      <dgm:spPr/>
      <dgm:t>
        <a:bodyPr/>
        <a:lstStyle/>
        <a:p>
          <a:endParaRPr lang="en-AU"/>
        </a:p>
      </dgm:t>
    </dgm:pt>
    <dgm:pt modelId="{BA6A7707-3192-45AC-8FB2-E62342E56CEA}">
      <dgm:prSet phldrT="[Text]"/>
      <dgm:spPr/>
      <dgm:t>
        <a:bodyPr/>
        <a:lstStyle/>
        <a:p>
          <a:r>
            <a:rPr lang="en-AU" dirty="0" err="1" smtClean="0"/>
            <a:t>Koordinator</a:t>
          </a:r>
          <a:r>
            <a:rPr lang="en-AU" dirty="0" smtClean="0"/>
            <a:t> </a:t>
          </a:r>
          <a:r>
            <a:rPr lang="en-AU" dirty="0" smtClean="0"/>
            <a:t>KP </a:t>
          </a:r>
          <a:r>
            <a:rPr lang="en-AU" dirty="0" err="1" smtClean="0"/>
            <a:t>memverifikasi</a:t>
          </a:r>
          <a:r>
            <a:rPr lang="en-AU" dirty="0" smtClean="0"/>
            <a:t> proposal </a:t>
          </a:r>
          <a:r>
            <a:rPr lang="en-AU" dirty="0" err="1" smtClean="0"/>
            <a:t>dan</a:t>
          </a:r>
          <a:r>
            <a:rPr lang="en-AU" dirty="0" smtClean="0"/>
            <a:t> </a:t>
          </a:r>
          <a:r>
            <a:rPr lang="en-AU" dirty="0" err="1" smtClean="0"/>
            <a:t>surat</a:t>
          </a:r>
          <a:r>
            <a:rPr lang="en-AU" dirty="0" smtClean="0"/>
            <a:t> </a:t>
          </a:r>
          <a:r>
            <a:rPr lang="en-AU" dirty="0" err="1" smtClean="0"/>
            <a:t>pengantar</a:t>
          </a:r>
          <a:r>
            <a:rPr lang="en-AU" dirty="0" smtClean="0"/>
            <a:t> KP </a:t>
          </a:r>
          <a:r>
            <a:rPr lang="en-AU" dirty="0" err="1" smtClean="0"/>
            <a:t>untuk</a:t>
          </a:r>
          <a:r>
            <a:rPr lang="en-AU" dirty="0" smtClean="0"/>
            <a:t> di </a:t>
          </a:r>
          <a:r>
            <a:rPr lang="en-AU" dirty="0" err="1" smtClean="0"/>
            <a:t>ttd</a:t>
          </a:r>
          <a:r>
            <a:rPr lang="en-AU" dirty="0" smtClean="0"/>
            <a:t> </a:t>
          </a:r>
          <a:r>
            <a:rPr lang="en-AU" dirty="0" err="1" smtClean="0"/>
            <a:t>KaProdi</a:t>
          </a:r>
          <a:r>
            <a:rPr lang="en-AU" dirty="0" smtClean="0"/>
            <a:t> </a:t>
          </a:r>
          <a:r>
            <a:rPr lang="en-AU" dirty="0" err="1" smtClean="0"/>
            <a:t>dan</a:t>
          </a:r>
          <a:r>
            <a:rPr lang="en-AU" dirty="0" smtClean="0"/>
            <a:t> </a:t>
          </a:r>
          <a:r>
            <a:rPr lang="en-AU" dirty="0" err="1" smtClean="0"/>
            <a:t>KaDep</a:t>
          </a:r>
          <a:endParaRPr lang="en-AU" dirty="0"/>
        </a:p>
      </dgm:t>
    </dgm:pt>
    <dgm:pt modelId="{0C6E340A-4A1E-4134-8BBF-F848F958504B}" type="parTrans" cxnId="{393E0B87-D656-4051-AC10-B8DD3295955F}">
      <dgm:prSet/>
      <dgm:spPr/>
      <dgm:t>
        <a:bodyPr/>
        <a:lstStyle/>
        <a:p>
          <a:endParaRPr lang="en-AU"/>
        </a:p>
      </dgm:t>
    </dgm:pt>
    <dgm:pt modelId="{26F60E3E-DB1E-4EAB-ADDE-151B80803049}" type="sibTrans" cxnId="{393E0B87-D656-4051-AC10-B8DD3295955F}">
      <dgm:prSet/>
      <dgm:spPr/>
      <dgm:t>
        <a:bodyPr/>
        <a:lstStyle/>
        <a:p>
          <a:endParaRPr lang="en-AU"/>
        </a:p>
      </dgm:t>
    </dgm:pt>
    <dgm:pt modelId="{6A4D1576-2079-498B-A0B4-8F5FB775A85F}" type="pres">
      <dgm:prSet presAssocID="{45C00E5D-08C7-44C6-BD4C-D2BF26B593F4}" presName="Name0" presStyleCnt="0">
        <dgm:presLayoutVars>
          <dgm:dir/>
          <dgm:resizeHandles val="exact"/>
        </dgm:presLayoutVars>
      </dgm:prSet>
      <dgm:spPr/>
    </dgm:pt>
    <dgm:pt modelId="{7DF2CCD5-F763-4888-B0DA-47043E5CA699}" type="pres">
      <dgm:prSet presAssocID="{CC0DD1D9-3ACC-4316-993F-310B5D2280E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62544B2-BE2F-4925-8E78-4EDA5834266F}" type="pres">
      <dgm:prSet presAssocID="{DC7B5E2D-47AE-4A39-9D5D-438550E62F83}" presName="sibTrans" presStyleLbl="sibTrans2D1" presStyleIdx="0" presStyleCnt="2"/>
      <dgm:spPr/>
      <dgm:t>
        <a:bodyPr/>
        <a:lstStyle/>
        <a:p>
          <a:endParaRPr lang="en-AU"/>
        </a:p>
      </dgm:t>
    </dgm:pt>
    <dgm:pt modelId="{F0E2E6DB-F21A-4A80-814C-DA067B2F7D41}" type="pres">
      <dgm:prSet presAssocID="{DC7B5E2D-47AE-4A39-9D5D-438550E62F83}" presName="connectorText" presStyleLbl="sibTrans2D1" presStyleIdx="0" presStyleCnt="2"/>
      <dgm:spPr/>
      <dgm:t>
        <a:bodyPr/>
        <a:lstStyle/>
        <a:p>
          <a:endParaRPr lang="en-AU"/>
        </a:p>
      </dgm:t>
    </dgm:pt>
    <dgm:pt modelId="{56D3B176-057E-433E-9CA9-9FB03AC1F9D2}" type="pres">
      <dgm:prSet presAssocID="{D2907FEE-39DC-41B4-BAAC-85E31ABD85F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4F7A8B9-2B42-4492-8704-5AFDD00101CC}" type="pres">
      <dgm:prSet presAssocID="{4CB694AA-70B1-4E6C-9108-537C9C34B6F5}" presName="sibTrans" presStyleLbl="sibTrans2D1" presStyleIdx="1" presStyleCnt="2"/>
      <dgm:spPr/>
      <dgm:t>
        <a:bodyPr/>
        <a:lstStyle/>
        <a:p>
          <a:endParaRPr lang="en-AU"/>
        </a:p>
      </dgm:t>
    </dgm:pt>
    <dgm:pt modelId="{C7A01AC1-7A7B-4703-807E-782A04D73E32}" type="pres">
      <dgm:prSet presAssocID="{4CB694AA-70B1-4E6C-9108-537C9C34B6F5}" presName="connectorText" presStyleLbl="sibTrans2D1" presStyleIdx="1" presStyleCnt="2"/>
      <dgm:spPr/>
      <dgm:t>
        <a:bodyPr/>
        <a:lstStyle/>
        <a:p>
          <a:endParaRPr lang="en-AU"/>
        </a:p>
      </dgm:t>
    </dgm:pt>
    <dgm:pt modelId="{822F826C-C3FF-4333-B4F4-DCAA803260D2}" type="pres">
      <dgm:prSet presAssocID="{BA6A7707-3192-45AC-8FB2-E62342E56C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452A90C8-3AF9-4D6A-90B3-4CD712BF6AE0}" srcId="{45C00E5D-08C7-44C6-BD4C-D2BF26B593F4}" destId="{CC0DD1D9-3ACC-4316-993F-310B5D2280E6}" srcOrd="0" destOrd="0" parTransId="{CDEB895F-CF08-49F9-BE4E-35330A66B8AF}" sibTransId="{DC7B5E2D-47AE-4A39-9D5D-438550E62F83}"/>
    <dgm:cxn modelId="{A5D96205-392D-4CA9-A612-7792AD56F6E1}" type="presOf" srcId="{45C00E5D-08C7-44C6-BD4C-D2BF26B593F4}" destId="{6A4D1576-2079-498B-A0B4-8F5FB775A85F}" srcOrd="0" destOrd="0" presId="urn:microsoft.com/office/officeart/2005/8/layout/process1"/>
    <dgm:cxn modelId="{FDEE0791-D70D-4BD6-97E1-108C17D54AEE}" type="presOf" srcId="{BA6A7707-3192-45AC-8FB2-E62342E56CEA}" destId="{822F826C-C3FF-4333-B4F4-DCAA803260D2}" srcOrd="0" destOrd="0" presId="urn:microsoft.com/office/officeart/2005/8/layout/process1"/>
    <dgm:cxn modelId="{8BC1BA28-54F8-46EB-8DC4-CE80032C3087}" type="presOf" srcId="{4CB694AA-70B1-4E6C-9108-537C9C34B6F5}" destId="{24F7A8B9-2B42-4492-8704-5AFDD00101CC}" srcOrd="0" destOrd="0" presId="urn:microsoft.com/office/officeart/2005/8/layout/process1"/>
    <dgm:cxn modelId="{AD77FFE7-21C7-4769-BADB-56B76B322596}" type="presOf" srcId="{4CB694AA-70B1-4E6C-9108-537C9C34B6F5}" destId="{C7A01AC1-7A7B-4703-807E-782A04D73E32}" srcOrd="1" destOrd="0" presId="urn:microsoft.com/office/officeart/2005/8/layout/process1"/>
    <dgm:cxn modelId="{93F60AEA-C029-40C8-B44D-2A4DB20F62BA}" type="presOf" srcId="{D2907FEE-39DC-41B4-BAAC-85E31ABD85F5}" destId="{56D3B176-057E-433E-9CA9-9FB03AC1F9D2}" srcOrd="0" destOrd="0" presId="urn:microsoft.com/office/officeart/2005/8/layout/process1"/>
    <dgm:cxn modelId="{9BB6C3EF-D9DB-44F3-A984-C87648A7DA3B}" type="presOf" srcId="{DC7B5E2D-47AE-4A39-9D5D-438550E62F83}" destId="{962544B2-BE2F-4925-8E78-4EDA5834266F}" srcOrd="0" destOrd="0" presId="urn:microsoft.com/office/officeart/2005/8/layout/process1"/>
    <dgm:cxn modelId="{71C0997E-9721-4CAD-973D-CA626B1550BB}" type="presOf" srcId="{DC7B5E2D-47AE-4A39-9D5D-438550E62F83}" destId="{F0E2E6DB-F21A-4A80-814C-DA067B2F7D41}" srcOrd="1" destOrd="0" presId="urn:microsoft.com/office/officeart/2005/8/layout/process1"/>
    <dgm:cxn modelId="{8E6479C2-8F5B-4A23-A7E8-C79F03934EDE}" type="presOf" srcId="{CC0DD1D9-3ACC-4316-993F-310B5D2280E6}" destId="{7DF2CCD5-F763-4888-B0DA-47043E5CA699}" srcOrd="0" destOrd="0" presId="urn:microsoft.com/office/officeart/2005/8/layout/process1"/>
    <dgm:cxn modelId="{393E0B87-D656-4051-AC10-B8DD3295955F}" srcId="{45C00E5D-08C7-44C6-BD4C-D2BF26B593F4}" destId="{BA6A7707-3192-45AC-8FB2-E62342E56CEA}" srcOrd="2" destOrd="0" parTransId="{0C6E340A-4A1E-4134-8BBF-F848F958504B}" sibTransId="{26F60E3E-DB1E-4EAB-ADDE-151B80803049}"/>
    <dgm:cxn modelId="{2BD16F48-F3B4-4C94-8EF7-9823375CAD28}" srcId="{45C00E5D-08C7-44C6-BD4C-D2BF26B593F4}" destId="{D2907FEE-39DC-41B4-BAAC-85E31ABD85F5}" srcOrd="1" destOrd="0" parTransId="{84314C93-221B-4C20-B743-36F8A2264973}" sibTransId="{4CB694AA-70B1-4E6C-9108-537C9C34B6F5}"/>
    <dgm:cxn modelId="{B9522631-BF86-4114-9CDC-B173B9B38BAA}" type="presParOf" srcId="{6A4D1576-2079-498B-A0B4-8F5FB775A85F}" destId="{7DF2CCD5-F763-4888-B0DA-47043E5CA699}" srcOrd="0" destOrd="0" presId="urn:microsoft.com/office/officeart/2005/8/layout/process1"/>
    <dgm:cxn modelId="{3E9E2877-B796-4DB7-9C3C-9AD3C4526E93}" type="presParOf" srcId="{6A4D1576-2079-498B-A0B4-8F5FB775A85F}" destId="{962544B2-BE2F-4925-8E78-4EDA5834266F}" srcOrd="1" destOrd="0" presId="urn:microsoft.com/office/officeart/2005/8/layout/process1"/>
    <dgm:cxn modelId="{F493E167-2B9D-45E7-AA58-278BDCA46476}" type="presParOf" srcId="{962544B2-BE2F-4925-8E78-4EDA5834266F}" destId="{F0E2E6DB-F21A-4A80-814C-DA067B2F7D41}" srcOrd="0" destOrd="0" presId="urn:microsoft.com/office/officeart/2005/8/layout/process1"/>
    <dgm:cxn modelId="{DE36ED15-61AE-4B10-B725-647BF465774C}" type="presParOf" srcId="{6A4D1576-2079-498B-A0B4-8F5FB775A85F}" destId="{56D3B176-057E-433E-9CA9-9FB03AC1F9D2}" srcOrd="2" destOrd="0" presId="urn:microsoft.com/office/officeart/2005/8/layout/process1"/>
    <dgm:cxn modelId="{E5DF542B-096B-439D-9C56-A6639EFC3EB7}" type="presParOf" srcId="{6A4D1576-2079-498B-A0B4-8F5FB775A85F}" destId="{24F7A8B9-2B42-4492-8704-5AFDD00101CC}" srcOrd="3" destOrd="0" presId="urn:microsoft.com/office/officeart/2005/8/layout/process1"/>
    <dgm:cxn modelId="{F5148F42-A04E-4B4D-80F5-DDCA6D3E1381}" type="presParOf" srcId="{24F7A8B9-2B42-4492-8704-5AFDD00101CC}" destId="{C7A01AC1-7A7B-4703-807E-782A04D73E32}" srcOrd="0" destOrd="0" presId="urn:microsoft.com/office/officeart/2005/8/layout/process1"/>
    <dgm:cxn modelId="{ED437477-3F4F-4263-9798-8CC0C60C6AF8}" type="presParOf" srcId="{6A4D1576-2079-498B-A0B4-8F5FB775A85F}" destId="{822F826C-C3FF-4333-B4F4-DCAA803260D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C00E5D-08C7-44C6-BD4C-D2BF26B593F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CC0DD1D9-3ACC-4316-993F-310B5D2280E6}">
      <dgm:prSet phldrT="[Text]" custT="1"/>
      <dgm:spPr/>
      <dgm:t>
        <a:bodyPr/>
        <a:lstStyle/>
        <a:p>
          <a:r>
            <a:rPr lang="en-AU" sz="1600" dirty="0" err="1" smtClean="0"/>
            <a:t>Mahasiswa</a:t>
          </a:r>
          <a:r>
            <a:rPr lang="en-AU" sz="1600" dirty="0" smtClean="0"/>
            <a:t> </a:t>
          </a:r>
          <a:r>
            <a:rPr lang="en-AU" sz="1600" dirty="0" err="1" smtClean="0"/>
            <a:t>mengirim</a:t>
          </a:r>
          <a:r>
            <a:rPr lang="en-AU" sz="1600" dirty="0" smtClean="0"/>
            <a:t> proposal </a:t>
          </a:r>
          <a:r>
            <a:rPr lang="en-AU" sz="1600" dirty="0" err="1" smtClean="0"/>
            <a:t>dan</a:t>
          </a:r>
          <a:r>
            <a:rPr lang="en-AU" sz="1600" dirty="0" smtClean="0"/>
            <a:t> </a:t>
          </a:r>
          <a:r>
            <a:rPr lang="en-AU" sz="1600" dirty="0" err="1" smtClean="0"/>
            <a:t>surat</a:t>
          </a:r>
          <a:r>
            <a:rPr lang="en-AU" sz="1600" dirty="0" smtClean="0"/>
            <a:t> </a:t>
          </a:r>
          <a:r>
            <a:rPr lang="en-AU" sz="1600" dirty="0" err="1" smtClean="0"/>
            <a:t>pengantar</a:t>
          </a:r>
          <a:r>
            <a:rPr lang="en-AU" sz="1600" dirty="0" smtClean="0"/>
            <a:t> </a:t>
          </a:r>
          <a:r>
            <a:rPr lang="en-AU" sz="1600" dirty="0" err="1" smtClean="0"/>
            <a:t>ke</a:t>
          </a:r>
          <a:r>
            <a:rPr lang="en-AU" sz="1600" dirty="0" smtClean="0"/>
            <a:t> </a:t>
          </a:r>
          <a:r>
            <a:rPr lang="en-AU" sz="1600" dirty="0" err="1" smtClean="0"/>
            <a:t>tempat</a:t>
          </a:r>
          <a:r>
            <a:rPr lang="en-AU" sz="1600" dirty="0" smtClean="0"/>
            <a:t> KP </a:t>
          </a:r>
          <a:r>
            <a:rPr lang="en-AU" sz="1600" dirty="0" err="1" smtClean="0"/>
            <a:t>atau</a:t>
          </a:r>
          <a:r>
            <a:rPr lang="en-AU" sz="1600" dirty="0" smtClean="0"/>
            <a:t> via email</a:t>
          </a:r>
          <a:endParaRPr lang="en-AU" sz="1600" dirty="0"/>
        </a:p>
      </dgm:t>
    </dgm:pt>
    <dgm:pt modelId="{CDEB895F-CF08-49F9-BE4E-35330A66B8AF}" type="parTrans" cxnId="{452A90C8-3AF9-4D6A-90B3-4CD712BF6AE0}">
      <dgm:prSet/>
      <dgm:spPr/>
      <dgm:t>
        <a:bodyPr/>
        <a:lstStyle/>
        <a:p>
          <a:endParaRPr lang="en-AU"/>
        </a:p>
      </dgm:t>
    </dgm:pt>
    <dgm:pt modelId="{DC7B5E2D-47AE-4A39-9D5D-438550E62F83}" type="sibTrans" cxnId="{452A90C8-3AF9-4D6A-90B3-4CD712BF6AE0}">
      <dgm:prSet/>
      <dgm:spPr/>
      <dgm:t>
        <a:bodyPr/>
        <a:lstStyle/>
        <a:p>
          <a:endParaRPr lang="en-AU"/>
        </a:p>
      </dgm:t>
    </dgm:pt>
    <dgm:pt modelId="{D2907FEE-39DC-41B4-BAAC-85E31ABD85F5}">
      <dgm:prSet phldrT="[Text]" custT="1"/>
      <dgm:spPr/>
      <dgm:t>
        <a:bodyPr/>
        <a:lstStyle/>
        <a:p>
          <a:r>
            <a:rPr lang="en-AU" sz="1050" dirty="0" err="1" smtClean="0"/>
            <a:t>Mhs</a:t>
          </a:r>
          <a:r>
            <a:rPr lang="en-AU" sz="1050" dirty="0" smtClean="0"/>
            <a:t> </a:t>
          </a:r>
          <a:r>
            <a:rPr lang="en-AU" sz="1050" dirty="0" err="1" smtClean="0"/>
            <a:t>menunggu</a:t>
          </a:r>
          <a:r>
            <a:rPr lang="en-AU" sz="1050" dirty="0" smtClean="0"/>
            <a:t> </a:t>
          </a:r>
          <a:r>
            <a:rPr lang="en-AU" sz="1050" dirty="0" err="1" smtClean="0"/>
            <a:t>konfirmasi</a:t>
          </a:r>
          <a:r>
            <a:rPr lang="en-AU" sz="1050" dirty="0" smtClean="0"/>
            <a:t> </a:t>
          </a:r>
          <a:r>
            <a:rPr lang="en-AU" sz="1050" dirty="0" err="1" smtClean="0"/>
            <a:t>dari</a:t>
          </a:r>
          <a:r>
            <a:rPr lang="en-AU" sz="1050" dirty="0" smtClean="0"/>
            <a:t> </a:t>
          </a:r>
          <a:r>
            <a:rPr lang="en-AU" sz="1050" dirty="0" err="1" smtClean="0"/>
            <a:t>tempat</a:t>
          </a:r>
          <a:r>
            <a:rPr lang="en-AU" sz="1050" dirty="0" smtClean="0"/>
            <a:t> </a:t>
          </a:r>
          <a:r>
            <a:rPr lang="en-AU" sz="1050" dirty="0" smtClean="0"/>
            <a:t>KP, </a:t>
          </a:r>
          <a:r>
            <a:rPr lang="en-AU" sz="1050" dirty="0" err="1" smtClean="0"/>
            <a:t>sambil</a:t>
          </a:r>
          <a:r>
            <a:rPr lang="en-AU" sz="1050" dirty="0" smtClean="0"/>
            <a:t> </a:t>
          </a:r>
          <a:r>
            <a:rPr lang="en-AU" sz="1050" dirty="0" err="1" smtClean="0"/>
            <a:t>mengisikan</a:t>
          </a:r>
          <a:r>
            <a:rPr lang="en-AU" sz="1050" dirty="0" smtClean="0"/>
            <a:t> data KP di </a:t>
          </a:r>
          <a:r>
            <a:rPr lang="en-AU" sz="1050" dirty="0" smtClean="0">
              <a:hlinkClick xmlns:r="http://schemas.openxmlformats.org/officeDocument/2006/relationships" r:id="rId1"/>
            </a:rPr>
            <a:t>http://mis.pens.ac.id</a:t>
          </a:r>
          <a:r>
            <a:rPr lang="en-AU" sz="1050" dirty="0" smtClean="0"/>
            <a:t> </a:t>
          </a:r>
          <a:r>
            <a:rPr lang="en-AU" sz="1050" dirty="0" err="1" smtClean="0"/>
            <a:t>bagian</a:t>
          </a:r>
          <a:r>
            <a:rPr lang="en-AU" sz="1050" dirty="0" smtClean="0"/>
            <a:t> </a:t>
          </a:r>
          <a:r>
            <a:rPr lang="en-AU" sz="1050" dirty="0" err="1" smtClean="0"/>
            <a:t>Kerja</a:t>
          </a:r>
          <a:r>
            <a:rPr lang="en-AU" sz="1050" dirty="0" smtClean="0"/>
            <a:t> </a:t>
          </a:r>
          <a:r>
            <a:rPr lang="en-AU" sz="1050" dirty="0" err="1" smtClean="0"/>
            <a:t>Praktek</a:t>
          </a:r>
          <a:endParaRPr lang="en-AU" sz="1050" dirty="0"/>
        </a:p>
      </dgm:t>
    </dgm:pt>
    <dgm:pt modelId="{84314C93-221B-4C20-B743-36F8A2264973}" type="parTrans" cxnId="{2BD16F48-F3B4-4C94-8EF7-9823375CAD28}">
      <dgm:prSet/>
      <dgm:spPr/>
      <dgm:t>
        <a:bodyPr/>
        <a:lstStyle/>
        <a:p>
          <a:endParaRPr lang="en-AU"/>
        </a:p>
      </dgm:t>
    </dgm:pt>
    <dgm:pt modelId="{4CB694AA-70B1-4E6C-9108-537C9C34B6F5}" type="sibTrans" cxnId="{2BD16F48-F3B4-4C94-8EF7-9823375CAD28}">
      <dgm:prSet/>
      <dgm:spPr/>
      <dgm:t>
        <a:bodyPr/>
        <a:lstStyle/>
        <a:p>
          <a:endParaRPr lang="en-AU"/>
        </a:p>
      </dgm:t>
    </dgm:pt>
    <dgm:pt modelId="{BA6A7707-3192-45AC-8FB2-E62342E56CEA}">
      <dgm:prSet phldrT="[Text]" custT="1"/>
      <dgm:spPr/>
      <dgm:t>
        <a:bodyPr/>
        <a:lstStyle/>
        <a:p>
          <a:r>
            <a:rPr lang="en-AU" sz="1400" dirty="0" err="1" smtClean="0"/>
            <a:t>Mendapat</a:t>
          </a:r>
          <a:r>
            <a:rPr lang="en-AU" sz="1400" dirty="0" smtClean="0"/>
            <a:t> </a:t>
          </a:r>
          <a:r>
            <a:rPr lang="en-AU" sz="1400" dirty="0" err="1" smtClean="0"/>
            <a:t>konfirmasi</a:t>
          </a:r>
          <a:r>
            <a:rPr lang="en-AU" sz="1400" dirty="0" smtClean="0"/>
            <a:t> </a:t>
          </a:r>
          <a:r>
            <a:rPr lang="en-AU" sz="1400" dirty="0" err="1" smtClean="0"/>
            <a:t>diterima</a:t>
          </a:r>
          <a:r>
            <a:rPr lang="en-AU" sz="1400" dirty="0" smtClean="0"/>
            <a:t>/</a:t>
          </a:r>
          <a:r>
            <a:rPr lang="en-AU" sz="1400" dirty="0" err="1" smtClean="0"/>
            <a:t>tidak</a:t>
          </a:r>
          <a:r>
            <a:rPr lang="en-AU" sz="1400" dirty="0" smtClean="0"/>
            <a:t> </a:t>
          </a:r>
          <a:r>
            <a:rPr lang="en-AU" sz="1400" dirty="0" err="1" smtClean="0"/>
            <a:t>diterima</a:t>
          </a:r>
          <a:r>
            <a:rPr lang="en-AU" sz="1400" dirty="0" smtClean="0"/>
            <a:t> </a:t>
          </a:r>
          <a:r>
            <a:rPr lang="en-AU" sz="1400" dirty="0" err="1" smtClean="0"/>
            <a:t>dari</a:t>
          </a:r>
          <a:r>
            <a:rPr lang="en-AU" sz="1400" dirty="0" smtClean="0"/>
            <a:t> </a:t>
          </a:r>
          <a:r>
            <a:rPr lang="en-AU" sz="1400" dirty="0" err="1" smtClean="0"/>
            <a:t>tempat</a:t>
          </a:r>
          <a:r>
            <a:rPr lang="en-AU" sz="1400" dirty="0" smtClean="0"/>
            <a:t> KP </a:t>
          </a:r>
          <a:endParaRPr lang="en-AU" sz="1400" dirty="0"/>
        </a:p>
      </dgm:t>
    </dgm:pt>
    <dgm:pt modelId="{0C6E340A-4A1E-4134-8BBF-F848F958504B}" type="parTrans" cxnId="{393E0B87-D656-4051-AC10-B8DD3295955F}">
      <dgm:prSet/>
      <dgm:spPr/>
      <dgm:t>
        <a:bodyPr/>
        <a:lstStyle/>
        <a:p>
          <a:endParaRPr lang="en-AU"/>
        </a:p>
      </dgm:t>
    </dgm:pt>
    <dgm:pt modelId="{26F60E3E-DB1E-4EAB-ADDE-151B80803049}" type="sibTrans" cxnId="{393E0B87-D656-4051-AC10-B8DD3295955F}">
      <dgm:prSet/>
      <dgm:spPr/>
      <dgm:t>
        <a:bodyPr/>
        <a:lstStyle/>
        <a:p>
          <a:endParaRPr lang="en-AU"/>
        </a:p>
      </dgm:t>
    </dgm:pt>
    <dgm:pt modelId="{FE098B2D-D79B-43D8-8F29-AA9903AB7F6B}">
      <dgm:prSet custT="1"/>
      <dgm:spPr/>
      <dgm:t>
        <a:bodyPr/>
        <a:lstStyle/>
        <a:p>
          <a:r>
            <a:rPr lang="en-AU" sz="1050" dirty="0" err="1" smtClean="0"/>
            <a:t>Melaporkan</a:t>
          </a:r>
          <a:r>
            <a:rPr lang="en-AU" sz="1050" dirty="0" smtClean="0"/>
            <a:t> </a:t>
          </a:r>
          <a:r>
            <a:rPr lang="en-AU" sz="1050" dirty="0" err="1" smtClean="0"/>
            <a:t>dan</a:t>
          </a:r>
          <a:r>
            <a:rPr lang="en-AU" sz="1050" dirty="0" smtClean="0"/>
            <a:t> </a:t>
          </a:r>
          <a:r>
            <a:rPr lang="en-AU" sz="1050" dirty="0" err="1" smtClean="0"/>
            <a:t>mengkonfirmasi</a:t>
          </a:r>
          <a:r>
            <a:rPr lang="en-AU" sz="1050" dirty="0" smtClean="0"/>
            <a:t> </a:t>
          </a:r>
          <a:r>
            <a:rPr lang="en-AU" sz="1050" dirty="0" err="1" smtClean="0"/>
            <a:t>bahwa</a:t>
          </a:r>
          <a:r>
            <a:rPr lang="en-AU" sz="1050" dirty="0" smtClean="0"/>
            <a:t> </a:t>
          </a:r>
          <a:r>
            <a:rPr lang="en-AU" sz="1050" dirty="0" err="1" smtClean="0"/>
            <a:t>telah</a:t>
          </a:r>
          <a:r>
            <a:rPr lang="en-AU" sz="1050" dirty="0" smtClean="0"/>
            <a:t> </a:t>
          </a:r>
          <a:r>
            <a:rPr lang="en-AU" sz="1050" dirty="0" err="1" smtClean="0"/>
            <a:t>diterima</a:t>
          </a:r>
          <a:r>
            <a:rPr lang="en-AU" sz="1050" dirty="0" smtClean="0"/>
            <a:t> </a:t>
          </a:r>
          <a:r>
            <a:rPr lang="en-AU" sz="1050" dirty="0" err="1" smtClean="0"/>
            <a:t>ke</a:t>
          </a:r>
          <a:r>
            <a:rPr lang="en-AU" sz="1050" dirty="0" smtClean="0"/>
            <a:t> </a:t>
          </a:r>
          <a:r>
            <a:rPr lang="en-AU" sz="1050" dirty="0" err="1" smtClean="0"/>
            <a:t>koordinator</a:t>
          </a:r>
          <a:r>
            <a:rPr lang="en-AU" sz="1050" dirty="0" smtClean="0"/>
            <a:t> </a:t>
          </a:r>
          <a:r>
            <a:rPr lang="en-AU" sz="1050" dirty="0" smtClean="0"/>
            <a:t>KP </a:t>
          </a:r>
          <a:r>
            <a:rPr lang="en-AU" sz="1050" dirty="0" err="1" smtClean="0"/>
            <a:t>untuk</a:t>
          </a:r>
          <a:r>
            <a:rPr lang="en-AU" sz="1050" dirty="0" smtClean="0"/>
            <a:t> </a:t>
          </a:r>
          <a:r>
            <a:rPr lang="en-AU" sz="1050" dirty="0" err="1" smtClean="0"/>
            <a:t>diupdate</a:t>
          </a:r>
          <a:r>
            <a:rPr lang="en-AU" sz="1050" dirty="0" smtClean="0"/>
            <a:t> </a:t>
          </a:r>
          <a:r>
            <a:rPr lang="en-AU" sz="1050" dirty="0" err="1" smtClean="0"/>
            <a:t>datanya</a:t>
          </a:r>
          <a:r>
            <a:rPr lang="en-AU" sz="1050" dirty="0" smtClean="0"/>
            <a:t> di </a:t>
          </a:r>
          <a:r>
            <a:rPr lang="en-AU" sz="1050" dirty="0" smtClean="0">
              <a:hlinkClick xmlns:r="http://schemas.openxmlformats.org/officeDocument/2006/relationships" r:id="rId1"/>
            </a:rPr>
            <a:t>http://mis.pens.ac.id</a:t>
          </a:r>
          <a:r>
            <a:rPr lang="en-AU" sz="1050" dirty="0" smtClean="0"/>
            <a:t> </a:t>
          </a:r>
          <a:endParaRPr lang="en-AU" sz="1050" dirty="0"/>
        </a:p>
      </dgm:t>
    </dgm:pt>
    <dgm:pt modelId="{ADCB53F3-8909-4D09-B747-893E8E22CA4E}" type="parTrans" cxnId="{8922BF04-3548-4894-ACC4-F363B785E382}">
      <dgm:prSet/>
      <dgm:spPr/>
      <dgm:t>
        <a:bodyPr/>
        <a:lstStyle/>
        <a:p>
          <a:endParaRPr lang="en-AU"/>
        </a:p>
      </dgm:t>
    </dgm:pt>
    <dgm:pt modelId="{32C019B9-4ED4-49C1-8D67-2589F7116E85}" type="sibTrans" cxnId="{8922BF04-3548-4894-ACC4-F363B785E382}">
      <dgm:prSet/>
      <dgm:spPr/>
      <dgm:t>
        <a:bodyPr/>
        <a:lstStyle/>
        <a:p>
          <a:endParaRPr lang="en-AU"/>
        </a:p>
      </dgm:t>
    </dgm:pt>
    <dgm:pt modelId="{6A4D1576-2079-498B-A0B4-8F5FB775A85F}" type="pres">
      <dgm:prSet presAssocID="{45C00E5D-08C7-44C6-BD4C-D2BF26B593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7DF2CCD5-F763-4888-B0DA-47043E5CA699}" type="pres">
      <dgm:prSet presAssocID="{CC0DD1D9-3ACC-4316-993F-310B5D2280E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62544B2-BE2F-4925-8E78-4EDA5834266F}" type="pres">
      <dgm:prSet presAssocID="{DC7B5E2D-47AE-4A39-9D5D-438550E62F83}" presName="sibTrans" presStyleLbl="sibTrans2D1" presStyleIdx="0" presStyleCnt="3"/>
      <dgm:spPr/>
      <dgm:t>
        <a:bodyPr/>
        <a:lstStyle/>
        <a:p>
          <a:endParaRPr lang="en-AU"/>
        </a:p>
      </dgm:t>
    </dgm:pt>
    <dgm:pt modelId="{F0E2E6DB-F21A-4A80-814C-DA067B2F7D41}" type="pres">
      <dgm:prSet presAssocID="{DC7B5E2D-47AE-4A39-9D5D-438550E62F83}" presName="connectorText" presStyleLbl="sibTrans2D1" presStyleIdx="0" presStyleCnt="3"/>
      <dgm:spPr/>
      <dgm:t>
        <a:bodyPr/>
        <a:lstStyle/>
        <a:p>
          <a:endParaRPr lang="en-AU"/>
        </a:p>
      </dgm:t>
    </dgm:pt>
    <dgm:pt modelId="{56D3B176-057E-433E-9CA9-9FB03AC1F9D2}" type="pres">
      <dgm:prSet presAssocID="{D2907FEE-39DC-41B4-BAAC-85E31ABD85F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4F7A8B9-2B42-4492-8704-5AFDD00101CC}" type="pres">
      <dgm:prSet presAssocID="{4CB694AA-70B1-4E6C-9108-537C9C34B6F5}" presName="sibTrans" presStyleLbl="sibTrans2D1" presStyleIdx="1" presStyleCnt="3"/>
      <dgm:spPr/>
      <dgm:t>
        <a:bodyPr/>
        <a:lstStyle/>
        <a:p>
          <a:endParaRPr lang="en-AU"/>
        </a:p>
      </dgm:t>
    </dgm:pt>
    <dgm:pt modelId="{C7A01AC1-7A7B-4703-807E-782A04D73E32}" type="pres">
      <dgm:prSet presAssocID="{4CB694AA-70B1-4E6C-9108-537C9C34B6F5}" presName="connectorText" presStyleLbl="sibTrans2D1" presStyleIdx="1" presStyleCnt="3"/>
      <dgm:spPr/>
      <dgm:t>
        <a:bodyPr/>
        <a:lstStyle/>
        <a:p>
          <a:endParaRPr lang="en-AU"/>
        </a:p>
      </dgm:t>
    </dgm:pt>
    <dgm:pt modelId="{822F826C-C3FF-4333-B4F4-DCAA803260D2}" type="pres">
      <dgm:prSet presAssocID="{BA6A7707-3192-45AC-8FB2-E62342E56CE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89A1303-9182-4865-A068-07939B376AC9}" type="pres">
      <dgm:prSet presAssocID="{26F60E3E-DB1E-4EAB-ADDE-151B80803049}" presName="sibTrans" presStyleLbl="sibTrans2D1" presStyleIdx="2" presStyleCnt="3"/>
      <dgm:spPr/>
      <dgm:t>
        <a:bodyPr/>
        <a:lstStyle/>
        <a:p>
          <a:endParaRPr lang="en-AU"/>
        </a:p>
      </dgm:t>
    </dgm:pt>
    <dgm:pt modelId="{8615446C-90B1-4C23-ABE9-32ADA7C4A6FA}" type="pres">
      <dgm:prSet presAssocID="{26F60E3E-DB1E-4EAB-ADDE-151B80803049}" presName="connectorText" presStyleLbl="sibTrans2D1" presStyleIdx="2" presStyleCnt="3"/>
      <dgm:spPr/>
      <dgm:t>
        <a:bodyPr/>
        <a:lstStyle/>
        <a:p>
          <a:endParaRPr lang="en-AU"/>
        </a:p>
      </dgm:t>
    </dgm:pt>
    <dgm:pt modelId="{3CDF9842-BC76-41AE-AAEC-F3C3C54B0323}" type="pres">
      <dgm:prSet presAssocID="{FE098B2D-D79B-43D8-8F29-AA9903AB7F6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016310F6-0B15-4FE2-9E67-0A7A23195049}" type="presOf" srcId="{FE098B2D-D79B-43D8-8F29-AA9903AB7F6B}" destId="{3CDF9842-BC76-41AE-AAEC-F3C3C54B0323}" srcOrd="0" destOrd="0" presId="urn:microsoft.com/office/officeart/2005/8/layout/process1"/>
    <dgm:cxn modelId="{452A90C8-3AF9-4D6A-90B3-4CD712BF6AE0}" srcId="{45C00E5D-08C7-44C6-BD4C-D2BF26B593F4}" destId="{CC0DD1D9-3ACC-4316-993F-310B5D2280E6}" srcOrd="0" destOrd="0" parTransId="{CDEB895F-CF08-49F9-BE4E-35330A66B8AF}" sibTransId="{DC7B5E2D-47AE-4A39-9D5D-438550E62F83}"/>
    <dgm:cxn modelId="{B138EBF6-94A0-4FF0-B372-22AE4BC94D1D}" type="presOf" srcId="{26F60E3E-DB1E-4EAB-ADDE-151B80803049}" destId="{889A1303-9182-4865-A068-07939B376AC9}" srcOrd="0" destOrd="0" presId="urn:microsoft.com/office/officeart/2005/8/layout/process1"/>
    <dgm:cxn modelId="{F87665AB-EE73-42E9-A3FD-F2388A1B8B60}" type="presOf" srcId="{BA6A7707-3192-45AC-8FB2-E62342E56CEA}" destId="{822F826C-C3FF-4333-B4F4-DCAA803260D2}" srcOrd="0" destOrd="0" presId="urn:microsoft.com/office/officeart/2005/8/layout/process1"/>
    <dgm:cxn modelId="{577422E4-2398-4BBB-A5F9-7E9FE4E5DDC4}" type="presOf" srcId="{CC0DD1D9-3ACC-4316-993F-310B5D2280E6}" destId="{7DF2CCD5-F763-4888-B0DA-47043E5CA699}" srcOrd="0" destOrd="0" presId="urn:microsoft.com/office/officeart/2005/8/layout/process1"/>
    <dgm:cxn modelId="{BF060544-759D-4F9E-9C9B-E19D96162C73}" type="presOf" srcId="{45C00E5D-08C7-44C6-BD4C-D2BF26B593F4}" destId="{6A4D1576-2079-498B-A0B4-8F5FB775A85F}" srcOrd="0" destOrd="0" presId="urn:microsoft.com/office/officeart/2005/8/layout/process1"/>
    <dgm:cxn modelId="{94EF41A7-6952-4D40-91A4-7D3D0C7B0BF6}" type="presOf" srcId="{DC7B5E2D-47AE-4A39-9D5D-438550E62F83}" destId="{F0E2E6DB-F21A-4A80-814C-DA067B2F7D41}" srcOrd="1" destOrd="0" presId="urn:microsoft.com/office/officeart/2005/8/layout/process1"/>
    <dgm:cxn modelId="{F0EE8236-E74B-4677-8130-9EBC926AF36C}" type="presOf" srcId="{26F60E3E-DB1E-4EAB-ADDE-151B80803049}" destId="{8615446C-90B1-4C23-ABE9-32ADA7C4A6FA}" srcOrd="1" destOrd="0" presId="urn:microsoft.com/office/officeart/2005/8/layout/process1"/>
    <dgm:cxn modelId="{17196713-AF9D-4E73-BEA4-1F6C46E1B667}" type="presOf" srcId="{D2907FEE-39DC-41B4-BAAC-85E31ABD85F5}" destId="{56D3B176-057E-433E-9CA9-9FB03AC1F9D2}" srcOrd="0" destOrd="0" presId="urn:microsoft.com/office/officeart/2005/8/layout/process1"/>
    <dgm:cxn modelId="{1CD70966-91D9-45E8-B894-A9C467BA26E2}" type="presOf" srcId="{4CB694AA-70B1-4E6C-9108-537C9C34B6F5}" destId="{C7A01AC1-7A7B-4703-807E-782A04D73E32}" srcOrd="1" destOrd="0" presId="urn:microsoft.com/office/officeart/2005/8/layout/process1"/>
    <dgm:cxn modelId="{AC12B211-56D2-4F13-BB72-2370B816D881}" type="presOf" srcId="{4CB694AA-70B1-4E6C-9108-537C9C34B6F5}" destId="{24F7A8B9-2B42-4492-8704-5AFDD00101CC}" srcOrd="0" destOrd="0" presId="urn:microsoft.com/office/officeart/2005/8/layout/process1"/>
    <dgm:cxn modelId="{393E0B87-D656-4051-AC10-B8DD3295955F}" srcId="{45C00E5D-08C7-44C6-BD4C-D2BF26B593F4}" destId="{BA6A7707-3192-45AC-8FB2-E62342E56CEA}" srcOrd="2" destOrd="0" parTransId="{0C6E340A-4A1E-4134-8BBF-F848F958504B}" sibTransId="{26F60E3E-DB1E-4EAB-ADDE-151B80803049}"/>
    <dgm:cxn modelId="{8922BF04-3548-4894-ACC4-F363B785E382}" srcId="{45C00E5D-08C7-44C6-BD4C-D2BF26B593F4}" destId="{FE098B2D-D79B-43D8-8F29-AA9903AB7F6B}" srcOrd="3" destOrd="0" parTransId="{ADCB53F3-8909-4D09-B747-893E8E22CA4E}" sibTransId="{32C019B9-4ED4-49C1-8D67-2589F7116E85}"/>
    <dgm:cxn modelId="{BAB6BD66-E990-46D2-90F2-FE1BDC05BCF0}" type="presOf" srcId="{DC7B5E2D-47AE-4A39-9D5D-438550E62F83}" destId="{962544B2-BE2F-4925-8E78-4EDA5834266F}" srcOrd="0" destOrd="0" presId="urn:microsoft.com/office/officeart/2005/8/layout/process1"/>
    <dgm:cxn modelId="{2BD16F48-F3B4-4C94-8EF7-9823375CAD28}" srcId="{45C00E5D-08C7-44C6-BD4C-D2BF26B593F4}" destId="{D2907FEE-39DC-41B4-BAAC-85E31ABD85F5}" srcOrd="1" destOrd="0" parTransId="{84314C93-221B-4C20-B743-36F8A2264973}" sibTransId="{4CB694AA-70B1-4E6C-9108-537C9C34B6F5}"/>
    <dgm:cxn modelId="{DF9A8B91-6A90-4614-BCF1-AC89F843B749}" type="presParOf" srcId="{6A4D1576-2079-498B-A0B4-8F5FB775A85F}" destId="{7DF2CCD5-F763-4888-B0DA-47043E5CA699}" srcOrd="0" destOrd="0" presId="urn:microsoft.com/office/officeart/2005/8/layout/process1"/>
    <dgm:cxn modelId="{7EFD582D-F310-4352-BA25-DF8A734DC763}" type="presParOf" srcId="{6A4D1576-2079-498B-A0B4-8F5FB775A85F}" destId="{962544B2-BE2F-4925-8E78-4EDA5834266F}" srcOrd="1" destOrd="0" presId="urn:microsoft.com/office/officeart/2005/8/layout/process1"/>
    <dgm:cxn modelId="{94C7EAA9-3882-4EFD-ABD6-DA89D0F07FA8}" type="presParOf" srcId="{962544B2-BE2F-4925-8E78-4EDA5834266F}" destId="{F0E2E6DB-F21A-4A80-814C-DA067B2F7D41}" srcOrd="0" destOrd="0" presId="urn:microsoft.com/office/officeart/2005/8/layout/process1"/>
    <dgm:cxn modelId="{F7715DE2-C91C-4111-AF40-59476BD2616C}" type="presParOf" srcId="{6A4D1576-2079-498B-A0B4-8F5FB775A85F}" destId="{56D3B176-057E-433E-9CA9-9FB03AC1F9D2}" srcOrd="2" destOrd="0" presId="urn:microsoft.com/office/officeart/2005/8/layout/process1"/>
    <dgm:cxn modelId="{CA39EF1A-9D0A-4FA3-AE76-052583C83743}" type="presParOf" srcId="{6A4D1576-2079-498B-A0B4-8F5FB775A85F}" destId="{24F7A8B9-2B42-4492-8704-5AFDD00101CC}" srcOrd="3" destOrd="0" presId="urn:microsoft.com/office/officeart/2005/8/layout/process1"/>
    <dgm:cxn modelId="{48E66EF5-2D58-4961-9DCB-3408F9FB3EF4}" type="presParOf" srcId="{24F7A8B9-2B42-4492-8704-5AFDD00101CC}" destId="{C7A01AC1-7A7B-4703-807E-782A04D73E32}" srcOrd="0" destOrd="0" presId="urn:microsoft.com/office/officeart/2005/8/layout/process1"/>
    <dgm:cxn modelId="{C1B2C42E-514F-4D43-BEA8-5E5A15529A9C}" type="presParOf" srcId="{6A4D1576-2079-498B-A0B4-8F5FB775A85F}" destId="{822F826C-C3FF-4333-B4F4-DCAA803260D2}" srcOrd="4" destOrd="0" presId="urn:microsoft.com/office/officeart/2005/8/layout/process1"/>
    <dgm:cxn modelId="{ABFA7A8A-007E-484A-BFF7-070BA81FF42B}" type="presParOf" srcId="{6A4D1576-2079-498B-A0B4-8F5FB775A85F}" destId="{889A1303-9182-4865-A068-07939B376AC9}" srcOrd="5" destOrd="0" presId="urn:microsoft.com/office/officeart/2005/8/layout/process1"/>
    <dgm:cxn modelId="{367AB6F8-2121-4BEE-B52E-CE6FDD4A831C}" type="presParOf" srcId="{889A1303-9182-4865-A068-07939B376AC9}" destId="{8615446C-90B1-4C23-ABE9-32ADA7C4A6FA}" srcOrd="0" destOrd="0" presId="urn:microsoft.com/office/officeart/2005/8/layout/process1"/>
    <dgm:cxn modelId="{784D6D3F-2310-4397-AFAD-F7BC4655FAEE}" type="presParOf" srcId="{6A4D1576-2079-498B-A0B4-8F5FB775A85F}" destId="{3CDF9842-BC76-41AE-AAEC-F3C3C54B032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F2CCD5-F763-4888-B0DA-47043E5CA699}">
      <dsp:nvSpPr>
        <dsp:cNvPr id="0" name=""/>
        <dsp:cNvSpPr/>
      </dsp:nvSpPr>
      <dsp:spPr>
        <a:xfrm>
          <a:off x="7233" y="854382"/>
          <a:ext cx="2161877" cy="28171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err="1" smtClean="0"/>
            <a:t>Mahasiswa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mencari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tempat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Kerja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Praktek</a:t>
          </a:r>
          <a:endParaRPr lang="en-AU" sz="1600" kern="1200" dirty="0"/>
        </a:p>
      </dsp:txBody>
      <dsp:txXfrm>
        <a:off x="70552" y="917701"/>
        <a:ext cx="2035239" cy="2690558"/>
      </dsp:txXfrm>
    </dsp:sp>
    <dsp:sp modelId="{962544B2-BE2F-4925-8E78-4EDA5834266F}">
      <dsp:nvSpPr>
        <dsp:cNvPr id="0" name=""/>
        <dsp:cNvSpPr/>
      </dsp:nvSpPr>
      <dsp:spPr>
        <a:xfrm>
          <a:off x="2385298" y="1994908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400" kern="1200"/>
        </a:p>
      </dsp:txBody>
      <dsp:txXfrm>
        <a:off x="2385298" y="2102137"/>
        <a:ext cx="320822" cy="321687"/>
      </dsp:txXfrm>
    </dsp:sp>
    <dsp:sp modelId="{56D3B176-057E-433E-9CA9-9FB03AC1F9D2}">
      <dsp:nvSpPr>
        <dsp:cNvPr id="0" name=""/>
        <dsp:cNvSpPr/>
      </dsp:nvSpPr>
      <dsp:spPr>
        <a:xfrm>
          <a:off x="3033861" y="854382"/>
          <a:ext cx="2161877" cy="28171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err="1" smtClean="0"/>
            <a:t>Mhs</a:t>
          </a:r>
          <a:r>
            <a:rPr lang="en-AU" sz="1800" kern="1200" dirty="0" smtClean="0"/>
            <a:t> m</a:t>
          </a:r>
          <a:r>
            <a:rPr lang="id-ID" sz="1800" kern="1200" dirty="0" smtClean="0"/>
            <a:t>embuat proposal </a:t>
          </a:r>
          <a:r>
            <a:rPr lang="en-AU" sz="1800" kern="1200" dirty="0" err="1" smtClean="0"/>
            <a:t>dan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surat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pengantar</a:t>
          </a:r>
          <a:r>
            <a:rPr lang="en-AU" sz="1800" kern="1200" dirty="0" smtClean="0"/>
            <a:t> KP (</a:t>
          </a:r>
          <a:r>
            <a:rPr lang="en-AU" sz="1800" kern="1200" dirty="0" err="1" smtClean="0"/>
            <a:t>nomor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surat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minta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Mbak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Pipid</a:t>
          </a:r>
          <a:r>
            <a:rPr lang="en-AU" sz="1800" kern="1200" dirty="0" smtClean="0"/>
            <a:t>) </a:t>
          </a:r>
          <a:r>
            <a:rPr lang="en-AU" sz="1800" kern="1200" dirty="0" err="1" smtClean="0"/>
            <a:t>untuk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diajukan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pada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koordinator</a:t>
          </a:r>
          <a:r>
            <a:rPr lang="en-AU" sz="1800" kern="1200" dirty="0" smtClean="0"/>
            <a:t> KP </a:t>
          </a:r>
        </a:p>
      </dsp:txBody>
      <dsp:txXfrm>
        <a:off x="3097180" y="917701"/>
        <a:ext cx="2035239" cy="2690558"/>
      </dsp:txXfrm>
    </dsp:sp>
    <dsp:sp modelId="{24F7A8B9-2B42-4492-8704-5AFDD00101CC}">
      <dsp:nvSpPr>
        <dsp:cNvPr id="0" name=""/>
        <dsp:cNvSpPr/>
      </dsp:nvSpPr>
      <dsp:spPr>
        <a:xfrm>
          <a:off x="5411926" y="1994908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400" kern="1200"/>
        </a:p>
      </dsp:txBody>
      <dsp:txXfrm>
        <a:off x="5411926" y="2102137"/>
        <a:ext cx="320822" cy="321687"/>
      </dsp:txXfrm>
    </dsp:sp>
    <dsp:sp modelId="{822F826C-C3FF-4333-B4F4-DCAA803260D2}">
      <dsp:nvSpPr>
        <dsp:cNvPr id="0" name=""/>
        <dsp:cNvSpPr/>
      </dsp:nvSpPr>
      <dsp:spPr>
        <a:xfrm>
          <a:off x="6060489" y="854382"/>
          <a:ext cx="2161877" cy="28171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err="1" smtClean="0"/>
            <a:t>Koordinator</a:t>
          </a:r>
          <a:r>
            <a:rPr lang="en-AU" sz="1800" kern="1200" dirty="0" smtClean="0"/>
            <a:t> </a:t>
          </a:r>
          <a:r>
            <a:rPr lang="en-AU" sz="1800" kern="1200" dirty="0" smtClean="0"/>
            <a:t>KP </a:t>
          </a:r>
          <a:r>
            <a:rPr lang="en-AU" sz="1800" kern="1200" dirty="0" err="1" smtClean="0"/>
            <a:t>memverifikasi</a:t>
          </a:r>
          <a:r>
            <a:rPr lang="en-AU" sz="1800" kern="1200" dirty="0" smtClean="0"/>
            <a:t> proposal </a:t>
          </a:r>
          <a:r>
            <a:rPr lang="en-AU" sz="1800" kern="1200" dirty="0" err="1" smtClean="0"/>
            <a:t>dan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surat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pengantar</a:t>
          </a:r>
          <a:r>
            <a:rPr lang="en-AU" sz="1800" kern="1200" dirty="0" smtClean="0"/>
            <a:t> KP </a:t>
          </a:r>
          <a:r>
            <a:rPr lang="en-AU" sz="1800" kern="1200" dirty="0" err="1" smtClean="0"/>
            <a:t>untuk</a:t>
          </a:r>
          <a:r>
            <a:rPr lang="en-AU" sz="1800" kern="1200" dirty="0" smtClean="0"/>
            <a:t> di </a:t>
          </a:r>
          <a:r>
            <a:rPr lang="en-AU" sz="1800" kern="1200" dirty="0" err="1" smtClean="0"/>
            <a:t>ttd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KaProdi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dan</a:t>
          </a:r>
          <a:r>
            <a:rPr lang="en-AU" sz="1800" kern="1200" dirty="0" smtClean="0"/>
            <a:t> </a:t>
          </a:r>
          <a:r>
            <a:rPr lang="en-AU" sz="1800" kern="1200" dirty="0" err="1" smtClean="0"/>
            <a:t>KaDep</a:t>
          </a:r>
          <a:endParaRPr lang="en-AU" sz="1800" kern="1200" dirty="0"/>
        </a:p>
      </dsp:txBody>
      <dsp:txXfrm>
        <a:off x="6123808" y="917701"/>
        <a:ext cx="2035239" cy="26905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F2CCD5-F763-4888-B0DA-47043E5CA699}">
      <dsp:nvSpPr>
        <dsp:cNvPr id="0" name=""/>
        <dsp:cNvSpPr/>
      </dsp:nvSpPr>
      <dsp:spPr>
        <a:xfrm>
          <a:off x="3650" y="950268"/>
          <a:ext cx="1595865" cy="2214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err="1" smtClean="0"/>
            <a:t>Mahasiswa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mengirim</a:t>
          </a:r>
          <a:r>
            <a:rPr lang="en-AU" sz="1600" kern="1200" dirty="0" smtClean="0"/>
            <a:t> proposal </a:t>
          </a:r>
          <a:r>
            <a:rPr lang="en-AU" sz="1600" kern="1200" dirty="0" err="1" smtClean="0"/>
            <a:t>dan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surat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pengantar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ke</a:t>
          </a:r>
          <a:r>
            <a:rPr lang="en-AU" sz="1600" kern="1200" dirty="0" smtClean="0"/>
            <a:t> </a:t>
          </a:r>
          <a:r>
            <a:rPr lang="en-AU" sz="1600" kern="1200" dirty="0" err="1" smtClean="0"/>
            <a:t>tempat</a:t>
          </a:r>
          <a:r>
            <a:rPr lang="en-AU" sz="1600" kern="1200" dirty="0" smtClean="0"/>
            <a:t> KP </a:t>
          </a:r>
          <a:r>
            <a:rPr lang="en-AU" sz="1600" kern="1200" dirty="0" err="1" smtClean="0"/>
            <a:t>atau</a:t>
          </a:r>
          <a:r>
            <a:rPr lang="en-AU" sz="1600" kern="1200" dirty="0" smtClean="0"/>
            <a:t> via email</a:t>
          </a:r>
          <a:endParaRPr lang="en-AU" sz="1600" kern="1200" dirty="0"/>
        </a:p>
      </dsp:txBody>
      <dsp:txXfrm>
        <a:off x="50391" y="997009"/>
        <a:ext cx="1502383" cy="2120781"/>
      </dsp:txXfrm>
    </dsp:sp>
    <dsp:sp modelId="{962544B2-BE2F-4925-8E78-4EDA5834266F}">
      <dsp:nvSpPr>
        <dsp:cNvPr id="0" name=""/>
        <dsp:cNvSpPr/>
      </dsp:nvSpPr>
      <dsp:spPr>
        <a:xfrm>
          <a:off x="1759101" y="1859512"/>
          <a:ext cx="338323" cy="395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300" kern="1200"/>
        </a:p>
      </dsp:txBody>
      <dsp:txXfrm>
        <a:off x="1759101" y="1938667"/>
        <a:ext cx="236826" cy="237464"/>
      </dsp:txXfrm>
    </dsp:sp>
    <dsp:sp modelId="{56D3B176-057E-433E-9CA9-9FB03AC1F9D2}">
      <dsp:nvSpPr>
        <dsp:cNvPr id="0" name=""/>
        <dsp:cNvSpPr/>
      </dsp:nvSpPr>
      <dsp:spPr>
        <a:xfrm>
          <a:off x="2237861" y="950268"/>
          <a:ext cx="1595865" cy="2214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50" kern="1200" dirty="0" err="1" smtClean="0"/>
            <a:t>Mhs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menunggu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konfirmasi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dari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tempat</a:t>
          </a:r>
          <a:r>
            <a:rPr lang="en-AU" sz="1050" kern="1200" dirty="0" smtClean="0"/>
            <a:t> </a:t>
          </a:r>
          <a:r>
            <a:rPr lang="en-AU" sz="1050" kern="1200" dirty="0" smtClean="0"/>
            <a:t>KP, </a:t>
          </a:r>
          <a:r>
            <a:rPr lang="en-AU" sz="1050" kern="1200" dirty="0" err="1" smtClean="0"/>
            <a:t>sambil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mengisikan</a:t>
          </a:r>
          <a:r>
            <a:rPr lang="en-AU" sz="1050" kern="1200" dirty="0" smtClean="0"/>
            <a:t> data KP di </a:t>
          </a:r>
          <a:r>
            <a:rPr lang="en-AU" sz="1050" kern="1200" dirty="0" smtClean="0">
              <a:hlinkClick xmlns:r="http://schemas.openxmlformats.org/officeDocument/2006/relationships" r:id="rId1"/>
            </a:rPr>
            <a:t>http://mis.pens.ac.id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bagian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Kerja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Praktek</a:t>
          </a:r>
          <a:endParaRPr lang="en-AU" sz="1050" kern="1200" dirty="0"/>
        </a:p>
      </dsp:txBody>
      <dsp:txXfrm>
        <a:off x="2284602" y="997009"/>
        <a:ext cx="1502383" cy="2120781"/>
      </dsp:txXfrm>
    </dsp:sp>
    <dsp:sp modelId="{24F7A8B9-2B42-4492-8704-5AFDD00101CC}">
      <dsp:nvSpPr>
        <dsp:cNvPr id="0" name=""/>
        <dsp:cNvSpPr/>
      </dsp:nvSpPr>
      <dsp:spPr>
        <a:xfrm>
          <a:off x="3993313" y="1859512"/>
          <a:ext cx="338323" cy="395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300" kern="1200"/>
        </a:p>
      </dsp:txBody>
      <dsp:txXfrm>
        <a:off x="3993313" y="1938667"/>
        <a:ext cx="236826" cy="237464"/>
      </dsp:txXfrm>
    </dsp:sp>
    <dsp:sp modelId="{822F826C-C3FF-4333-B4F4-DCAA803260D2}">
      <dsp:nvSpPr>
        <dsp:cNvPr id="0" name=""/>
        <dsp:cNvSpPr/>
      </dsp:nvSpPr>
      <dsp:spPr>
        <a:xfrm>
          <a:off x="4472073" y="950268"/>
          <a:ext cx="1595865" cy="2214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400" kern="1200" dirty="0" err="1" smtClean="0"/>
            <a:t>Mendapat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konfirmasi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diterima</a:t>
          </a:r>
          <a:r>
            <a:rPr lang="en-AU" sz="1400" kern="1200" dirty="0" smtClean="0"/>
            <a:t>/</a:t>
          </a:r>
          <a:r>
            <a:rPr lang="en-AU" sz="1400" kern="1200" dirty="0" err="1" smtClean="0"/>
            <a:t>tidak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diterima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dari</a:t>
          </a:r>
          <a:r>
            <a:rPr lang="en-AU" sz="1400" kern="1200" dirty="0" smtClean="0"/>
            <a:t> </a:t>
          </a:r>
          <a:r>
            <a:rPr lang="en-AU" sz="1400" kern="1200" dirty="0" err="1" smtClean="0"/>
            <a:t>tempat</a:t>
          </a:r>
          <a:r>
            <a:rPr lang="en-AU" sz="1400" kern="1200" dirty="0" smtClean="0"/>
            <a:t> KP </a:t>
          </a:r>
          <a:endParaRPr lang="en-AU" sz="1400" kern="1200" dirty="0"/>
        </a:p>
      </dsp:txBody>
      <dsp:txXfrm>
        <a:off x="4518814" y="997009"/>
        <a:ext cx="1502383" cy="2120781"/>
      </dsp:txXfrm>
    </dsp:sp>
    <dsp:sp modelId="{889A1303-9182-4865-A068-07939B376AC9}">
      <dsp:nvSpPr>
        <dsp:cNvPr id="0" name=""/>
        <dsp:cNvSpPr/>
      </dsp:nvSpPr>
      <dsp:spPr>
        <a:xfrm>
          <a:off x="6227524" y="1859512"/>
          <a:ext cx="338323" cy="395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300" kern="1200"/>
        </a:p>
      </dsp:txBody>
      <dsp:txXfrm>
        <a:off x="6227524" y="1938667"/>
        <a:ext cx="236826" cy="237464"/>
      </dsp:txXfrm>
    </dsp:sp>
    <dsp:sp modelId="{3CDF9842-BC76-41AE-AAEC-F3C3C54B0323}">
      <dsp:nvSpPr>
        <dsp:cNvPr id="0" name=""/>
        <dsp:cNvSpPr/>
      </dsp:nvSpPr>
      <dsp:spPr>
        <a:xfrm>
          <a:off x="6706284" y="950268"/>
          <a:ext cx="1595865" cy="2214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50" kern="1200" dirty="0" err="1" smtClean="0"/>
            <a:t>Melaporkan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dan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mengkonfirmasi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bahwa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telah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diterima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ke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koordinator</a:t>
          </a:r>
          <a:r>
            <a:rPr lang="en-AU" sz="1050" kern="1200" dirty="0" smtClean="0"/>
            <a:t> </a:t>
          </a:r>
          <a:r>
            <a:rPr lang="en-AU" sz="1050" kern="1200" dirty="0" smtClean="0"/>
            <a:t>KP </a:t>
          </a:r>
          <a:r>
            <a:rPr lang="en-AU" sz="1050" kern="1200" dirty="0" err="1" smtClean="0"/>
            <a:t>untuk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diupdate</a:t>
          </a:r>
          <a:r>
            <a:rPr lang="en-AU" sz="1050" kern="1200" dirty="0" smtClean="0"/>
            <a:t> </a:t>
          </a:r>
          <a:r>
            <a:rPr lang="en-AU" sz="1050" kern="1200" dirty="0" err="1" smtClean="0"/>
            <a:t>datanya</a:t>
          </a:r>
          <a:r>
            <a:rPr lang="en-AU" sz="1050" kern="1200" dirty="0" smtClean="0"/>
            <a:t> di </a:t>
          </a:r>
          <a:r>
            <a:rPr lang="en-AU" sz="1050" kern="1200" dirty="0" smtClean="0">
              <a:hlinkClick xmlns:r="http://schemas.openxmlformats.org/officeDocument/2006/relationships" r:id="rId1"/>
            </a:rPr>
            <a:t>http://mis.pens.ac.id</a:t>
          </a:r>
          <a:r>
            <a:rPr lang="en-AU" sz="1050" kern="1200" dirty="0" smtClean="0"/>
            <a:t> </a:t>
          </a:r>
          <a:endParaRPr lang="en-AU" sz="1050" kern="1200" dirty="0"/>
        </a:p>
      </dsp:txBody>
      <dsp:txXfrm>
        <a:off x="6753025" y="997009"/>
        <a:ext cx="1502383" cy="21207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is.pens.ac.id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is.pens.ac.id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4400" dirty="0" err="1" smtClean="0"/>
              <a:t>Prosedur</a:t>
            </a:r>
            <a:r>
              <a:rPr lang="en-AU" sz="4400" dirty="0" smtClean="0"/>
              <a:t> </a:t>
            </a:r>
            <a:r>
              <a:rPr lang="en-AU" sz="4400" dirty="0" err="1" smtClean="0"/>
              <a:t>Kerja</a:t>
            </a:r>
            <a:r>
              <a:rPr lang="en-AU" sz="4400" dirty="0" smtClean="0"/>
              <a:t> </a:t>
            </a:r>
            <a:r>
              <a:rPr lang="en-AU" sz="4400" dirty="0" err="1" smtClean="0"/>
              <a:t>Praktek</a:t>
            </a:r>
            <a:r>
              <a:rPr lang="en-AU" sz="4400" dirty="0" smtClean="0"/>
              <a:t> (KP) </a:t>
            </a:r>
            <a:r>
              <a:rPr lang="en-AU" dirty="0" smtClean="0"/>
              <a:t>– </a:t>
            </a:r>
            <a:r>
              <a:rPr lang="en-AU" dirty="0" err="1" smtClean="0"/>
              <a:t>Sebelum</a:t>
            </a:r>
            <a:r>
              <a:rPr lang="en-AU" dirty="0" smtClean="0"/>
              <a:t> KP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Prodi </a:t>
            </a:r>
            <a:r>
              <a:rPr lang="en-AU" dirty="0" err="1" smtClean="0"/>
              <a:t>Teknik</a:t>
            </a:r>
            <a:r>
              <a:rPr lang="en-AU" dirty="0" smtClean="0"/>
              <a:t> </a:t>
            </a:r>
            <a:r>
              <a:rPr lang="en-AU" dirty="0" err="1" smtClean="0"/>
              <a:t>Informatika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212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7143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err="1"/>
              <a:t>Prosedur</a:t>
            </a:r>
            <a:r>
              <a:rPr lang="en-AU" dirty="0"/>
              <a:t> </a:t>
            </a:r>
            <a:r>
              <a:rPr lang="en-AU" dirty="0" err="1"/>
              <a:t>Kerja</a:t>
            </a:r>
            <a:r>
              <a:rPr lang="en-AU" dirty="0"/>
              <a:t> </a:t>
            </a:r>
            <a:r>
              <a:rPr lang="en-AU" dirty="0" err="1" smtClean="0"/>
              <a:t>Praktek</a:t>
            </a: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- </a:t>
            </a:r>
            <a:r>
              <a:rPr lang="en-AU" dirty="0" err="1" smtClean="0"/>
              <a:t>Sebelum</a:t>
            </a:r>
            <a:r>
              <a:rPr lang="en-AU" dirty="0" smtClean="0"/>
              <a:t> </a:t>
            </a:r>
            <a:r>
              <a:rPr lang="en-AU" dirty="0"/>
              <a:t>KP</a:t>
            </a:r>
          </a:p>
        </p:txBody>
      </p:sp>
    </p:spTree>
    <p:extLst>
      <p:ext uri="{BB962C8B-B14F-4D97-AF65-F5344CB8AC3E}">
        <p14:creationId xmlns:p14="http://schemas.microsoft.com/office/powerpoint/2010/main" val="262823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414366"/>
              </p:ext>
            </p:extLst>
          </p:nvPr>
        </p:nvGraphicFramePr>
        <p:xfrm>
          <a:off x="533400" y="1447800"/>
          <a:ext cx="8305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err="1"/>
              <a:t>Prosedur</a:t>
            </a:r>
            <a:r>
              <a:rPr lang="en-AU" dirty="0"/>
              <a:t> </a:t>
            </a:r>
            <a:r>
              <a:rPr lang="en-AU" dirty="0" err="1"/>
              <a:t>Kerja</a:t>
            </a:r>
            <a:r>
              <a:rPr lang="en-AU" dirty="0"/>
              <a:t> </a:t>
            </a:r>
            <a:r>
              <a:rPr lang="en-AU" dirty="0" err="1" smtClean="0"/>
              <a:t>Praktek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- </a:t>
            </a:r>
            <a:r>
              <a:rPr lang="en-AU" dirty="0" err="1" smtClean="0"/>
              <a:t>Sebelum</a:t>
            </a:r>
            <a:r>
              <a:rPr lang="en-AU" dirty="0" smtClean="0"/>
              <a:t> KP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863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500" dirty="0" err="1"/>
              <a:t>Mahasiswa</a:t>
            </a:r>
            <a:r>
              <a:rPr lang="en-US" sz="2500" dirty="0"/>
              <a:t> </a:t>
            </a:r>
            <a:r>
              <a:rPr lang="en-US" sz="2500" dirty="0" err="1" smtClean="0"/>
              <a:t>mencari</a:t>
            </a:r>
            <a:r>
              <a:rPr lang="en-US" sz="2500" dirty="0" smtClean="0"/>
              <a:t> </a:t>
            </a:r>
            <a:r>
              <a:rPr lang="en-US" sz="2500" dirty="0" err="1"/>
              <a:t>tempat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melaksanakan</a:t>
            </a:r>
            <a:r>
              <a:rPr lang="en-US" sz="2500" dirty="0"/>
              <a:t> </a:t>
            </a:r>
            <a:r>
              <a:rPr lang="en-US" sz="2500" dirty="0" err="1"/>
              <a:t>Kerja</a:t>
            </a:r>
            <a:r>
              <a:rPr lang="en-US" sz="2500" dirty="0"/>
              <a:t> </a:t>
            </a:r>
            <a:r>
              <a:rPr lang="en-US" sz="2500" dirty="0" err="1"/>
              <a:t>Praktek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semester yang </a:t>
            </a:r>
            <a:r>
              <a:rPr lang="en-US" sz="2500" dirty="0" err="1"/>
              <a:t>telah</a:t>
            </a:r>
            <a:r>
              <a:rPr lang="en-US" sz="2500" dirty="0"/>
              <a:t> </a:t>
            </a:r>
            <a:r>
              <a:rPr lang="en-US" sz="2500" dirty="0" err="1"/>
              <a:t>ditentukan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kurikulum</a:t>
            </a:r>
            <a:r>
              <a:rPr lang="en-US" sz="2500" dirty="0"/>
              <a:t> </a:t>
            </a:r>
            <a:r>
              <a:rPr lang="en-US" sz="2500" dirty="0" err="1"/>
              <a:t>masing-masing</a:t>
            </a:r>
            <a:r>
              <a:rPr lang="en-US" sz="2500" dirty="0"/>
              <a:t> Program </a:t>
            </a:r>
            <a:r>
              <a:rPr lang="en-US" sz="2500" dirty="0" err="1"/>
              <a:t>Studi</a:t>
            </a:r>
            <a:r>
              <a:rPr lang="en-US" sz="2500" dirty="0"/>
              <a:t>(Prodi).</a:t>
            </a:r>
            <a:endParaRPr lang="en-AU" sz="2500" dirty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500" dirty="0" err="1"/>
              <a:t>Mahasiswa</a:t>
            </a:r>
            <a:r>
              <a:rPr lang="en-US" sz="2500" dirty="0"/>
              <a:t> </a:t>
            </a:r>
            <a:r>
              <a:rPr lang="en-US" sz="2500" dirty="0" err="1" smtClean="0"/>
              <a:t>membuat</a:t>
            </a:r>
            <a:r>
              <a:rPr lang="en-US" sz="2500" dirty="0" smtClean="0"/>
              <a:t> proposal KP yang </a:t>
            </a:r>
            <a:r>
              <a:rPr lang="en-US" sz="2500" dirty="0" smtClean="0"/>
              <a:t>di </a:t>
            </a:r>
            <a:r>
              <a:rPr lang="en-US" sz="2500" dirty="0" err="1" smtClean="0"/>
              <a:t>ttd</a:t>
            </a:r>
            <a:r>
              <a:rPr lang="en-US" sz="2500" dirty="0" smtClean="0"/>
              <a:t> </a:t>
            </a:r>
            <a:r>
              <a:rPr lang="en-US" sz="2500" dirty="0" err="1" smtClean="0"/>
              <a:t>oleh</a:t>
            </a:r>
            <a:r>
              <a:rPr lang="en-US" sz="2500" dirty="0" smtClean="0"/>
              <a:t> </a:t>
            </a:r>
            <a:r>
              <a:rPr lang="en-US" sz="2500" dirty="0" err="1" smtClean="0"/>
              <a:t>Kaprodi</a:t>
            </a:r>
            <a:r>
              <a:rPr lang="en-US" sz="2500" dirty="0" smtClean="0"/>
              <a:t> </a:t>
            </a:r>
            <a:r>
              <a:rPr lang="en-US" sz="2500" dirty="0" smtClean="0"/>
              <a:t>D3/D4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koordinator</a:t>
            </a:r>
            <a:r>
              <a:rPr lang="en-US" sz="2500" dirty="0" smtClean="0"/>
              <a:t> KP</a:t>
            </a:r>
            <a:endParaRPr lang="en-US" sz="2500" dirty="0" smtClean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500" dirty="0" err="1" smtClean="0"/>
              <a:t>Mahasiswa</a:t>
            </a:r>
            <a:r>
              <a:rPr lang="en-US" sz="2500" dirty="0" smtClean="0"/>
              <a:t> </a:t>
            </a:r>
            <a:r>
              <a:rPr lang="en-US" sz="2500" dirty="0" err="1" smtClean="0"/>
              <a:t>menyusun</a:t>
            </a:r>
            <a:r>
              <a:rPr lang="en-US" sz="2500" dirty="0" smtClean="0"/>
              <a:t> </a:t>
            </a:r>
            <a:r>
              <a:rPr lang="en-US" sz="2500" dirty="0" smtClean="0"/>
              <a:t>Surat </a:t>
            </a:r>
            <a:r>
              <a:rPr lang="en-US" sz="2500" dirty="0" err="1" smtClean="0"/>
              <a:t>Pengantar</a:t>
            </a:r>
            <a:r>
              <a:rPr lang="en-US" sz="2500" dirty="0" smtClean="0"/>
              <a:t> (</a:t>
            </a:r>
            <a:r>
              <a:rPr lang="en-US" sz="2500" dirty="0" smtClean="0"/>
              <a:t>SP</a:t>
            </a:r>
            <a:r>
              <a:rPr lang="en-US" sz="2500" dirty="0" smtClean="0"/>
              <a:t>) KP </a:t>
            </a:r>
            <a:r>
              <a:rPr lang="en-US" sz="2500" dirty="0" err="1" smtClean="0"/>
              <a:t>sesuai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format yang </a:t>
            </a:r>
            <a:r>
              <a:rPr lang="en-US" sz="2500" dirty="0" err="1" smtClean="0"/>
              <a:t>telah</a:t>
            </a:r>
            <a:r>
              <a:rPr lang="en-US" sz="2500" dirty="0" smtClean="0"/>
              <a:t> </a:t>
            </a:r>
            <a:r>
              <a:rPr lang="en-US" sz="2500" dirty="0" err="1" smtClean="0"/>
              <a:t>diberikan</a:t>
            </a:r>
            <a:r>
              <a:rPr lang="en-US" sz="2500" dirty="0" smtClean="0"/>
              <a:t>,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nomor</a:t>
            </a:r>
            <a:r>
              <a:rPr lang="en-US" sz="2500" dirty="0" smtClean="0"/>
              <a:t> </a:t>
            </a:r>
            <a:r>
              <a:rPr lang="en-US" sz="2500" dirty="0" err="1" smtClean="0"/>
              <a:t>surat</a:t>
            </a:r>
            <a:r>
              <a:rPr lang="en-US" sz="2500" dirty="0" smtClean="0"/>
              <a:t> </a:t>
            </a:r>
            <a:r>
              <a:rPr lang="en-US" sz="2500" dirty="0" err="1" smtClean="0"/>
              <a:t>minta</a:t>
            </a:r>
            <a:r>
              <a:rPr lang="en-US" sz="2500" dirty="0" smtClean="0"/>
              <a:t> </a:t>
            </a:r>
            <a:r>
              <a:rPr lang="en-US" sz="2500" dirty="0" err="1" smtClean="0"/>
              <a:t>ke</a:t>
            </a:r>
            <a:r>
              <a:rPr lang="en-US" sz="2500" dirty="0" smtClean="0"/>
              <a:t> </a:t>
            </a:r>
            <a:r>
              <a:rPr lang="en-US" sz="2500" dirty="0" err="1" smtClean="0"/>
              <a:t>Mbak</a:t>
            </a:r>
            <a:r>
              <a:rPr lang="en-US" sz="2500" dirty="0" smtClean="0"/>
              <a:t> </a:t>
            </a:r>
            <a:r>
              <a:rPr lang="en-US" sz="2500" dirty="0" err="1" smtClean="0"/>
              <a:t>Pipid</a:t>
            </a:r>
            <a:r>
              <a:rPr lang="en-US" sz="2500" dirty="0" smtClean="0"/>
              <a:t> </a:t>
            </a:r>
            <a:r>
              <a:rPr lang="en-US" sz="2500" dirty="0" smtClean="0"/>
              <a:t>(SP </a:t>
            </a:r>
            <a:r>
              <a:rPr lang="en-US" sz="2500" dirty="0" err="1" smtClean="0"/>
              <a:t>diverifikasi</a:t>
            </a:r>
            <a:r>
              <a:rPr lang="en-US" sz="2500" dirty="0" smtClean="0"/>
              <a:t> </a:t>
            </a:r>
            <a:r>
              <a:rPr lang="en-US" sz="2500" dirty="0" err="1" smtClean="0"/>
              <a:t>oleh</a:t>
            </a:r>
            <a:r>
              <a:rPr lang="en-US" sz="2500" dirty="0" smtClean="0"/>
              <a:t> </a:t>
            </a:r>
            <a:r>
              <a:rPr lang="en-US" sz="2500" dirty="0" err="1" smtClean="0"/>
              <a:t>Koordinator</a:t>
            </a:r>
            <a:r>
              <a:rPr lang="en-US" sz="2500" dirty="0" smtClean="0"/>
              <a:t> KP </a:t>
            </a:r>
            <a:r>
              <a:rPr lang="en-US" sz="2500" dirty="0" err="1" smtClean="0"/>
              <a:t>sebelum</a:t>
            </a:r>
            <a:r>
              <a:rPr lang="en-US" sz="2500" dirty="0" smtClean="0"/>
              <a:t> di </a:t>
            </a:r>
            <a:r>
              <a:rPr lang="en-US" sz="2500" dirty="0" err="1" smtClean="0"/>
              <a:t>ttd</a:t>
            </a:r>
            <a:r>
              <a:rPr lang="en-US" sz="2500" dirty="0" smtClean="0"/>
              <a:t> </a:t>
            </a:r>
            <a:r>
              <a:rPr lang="en-US" sz="2500" dirty="0" err="1" smtClean="0"/>
              <a:t>KaDep</a:t>
            </a:r>
            <a:r>
              <a:rPr lang="en-US" sz="2500" dirty="0" smtClean="0"/>
              <a:t>)</a:t>
            </a:r>
            <a:endParaRPr lang="en-US" sz="2500" dirty="0" smtClean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500" dirty="0" err="1" smtClean="0"/>
              <a:t>Mahasiswa</a:t>
            </a:r>
            <a:r>
              <a:rPr lang="en-US" sz="2500" dirty="0" smtClean="0"/>
              <a:t> </a:t>
            </a:r>
            <a:r>
              <a:rPr lang="en-US" sz="2500" dirty="0" err="1"/>
              <a:t>mengirimkan</a:t>
            </a:r>
            <a:r>
              <a:rPr lang="en-US" sz="2500" dirty="0"/>
              <a:t> proposal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surat</a:t>
            </a:r>
            <a:r>
              <a:rPr lang="en-US" sz="2500" dirty="0"/>
              <a:t> </a:t>
            </a:r>
            <a:r>
              <a:rPr lang="en-US" sz="2500" dirty="0" err="1"/>
              <a:t>pengantar</a:t>
            </a:r>
            <a:r>
              <a:rPr lang="en-US" sz="2500" dirty="0"/>
              <a:t> </a:t>
            </a:r>
            <a:r>
              <a:rPr lang="en-US" sz="2500" dirty="0" err="1"/>
              <a:t>ke</a:t>
            </a:r>
            <a:r>
              <a:rPr lang="en-US" sz="2500" dirty="0"/>
              <a:t> </a:t>
            </a:r>
            <a:r>
              <a:rPr lang="en-US" sz="2500" dirty="0" err="1"/>
              <a:t>tempat</a:t>
            </a:r>
            <a:r>
              <a:rPr lang="en-US" sz="2500" dirty="0"/>
              <a:t> </a:t>
            </a:r>
            <a:r>
              <a:rPr lang="en-US" sz="2500" dirty="0" smtClean="0"/>
              <a:t>KP yang </a:t>
            </a:r>
            <a:r>
              <a:rPr lang="en-US" sz="2500" dirty="0" err="1"/>
              <a:t>dituju</a:t>
            </a:r>
            <a:r>
              <a:rPr lang="en-US" sz="2500" dirty="0" smtClean="0"/>
              <a:t>.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500" dirty="0" err="1" smtClean="0"/>
              <a:t>Mahasiswa</a:t>
            </a:r>
            <a:r>
              <a:rPr lang="en-US" sz="2500" dirty="0" smtClean="0"/>
              <a:t> </a:t>
            </a:r>
            <a:r>
              <a:rPr lang="en-US" sz="2500" dirty="0" err="1" smtClean="0"/>
              <a:t>mengisi</a:t>
            </a:r>
            <a:r>
              <a:rPr lang="en-US" sz="2500" dirty="0" smtClean="0"/>
              <a:t> data di </a:t>
            </a:r>
            <a:r>
              <a:rPr lang="en-US" sz="2500" dirty="0" smtClean="0">
                <a:hlinkClick r:id="rId2"/>
              </a:rPr>
              <a:t>http://mis.pens.ac.id</a:t>
            </a:r>
            <a:r>
              <a:rPr lang="en-US" sz="2500" dirty="0" smtClean="0"/>
              <a:t> </a:t>
            </a:r>
            <a:r>
              <a:rPr lang="en-US" sz="2500" dirty="0" err="1" smtClean="0"/>
              <a:t>bagian</a:t>
            </a:r>
            <a:r>
              <a:rPr lang="en-US" sz="2500" dirty="0" smtClean="0"/>
              <a:t> </a:t>
            </a:r>
            <a:r>
              <a:rPr lang="en-US" sz="2500" dirty="0" err="1" smtClean="0"/>
              <a:t>Kerja</a:t>
            </a:r>
            <a:r>
              <a:rPr lang="en-US" sz="2500" dirty="0" smtClean="0"/>
              <a:t> </a:t>
            </a:r>
            <a:r>
              <a:rPr lang="en-US" sz="2500" dirty="0" err="1" smtClean="0"/>
              <a:t>Praktek</a:t>
            </a:r>
            <a:r>
              <a:rPr lang="en-US" sz="2500" dirty="0" smtClean="0"/>
              <a:t>.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500" dirty="0" err="1" smtClean="0"/>
              <a:t>Mahasiswa</a:t>
            </a:r>
            <a:r>
              <a:rPr lang="en-US" sz="2500" dirty="0" smtClean="0"/>
              <a:t> </a:t>
            </a:r>
            <a:r>
              <a:rPr lang="en-US" sz="2500" dirty="0" err="1"/>
              <a:t>menunggu</a:t>
            </a:r>
            <a:r>
              <a:rPr lang="en-US" sz="2500" dirty="0"/>
              <a:t> </a:t>
            </a:r>
            <a:r>
              <a:rPr lang="en-US" sz="2500" dirty="0" err="1"/>
              <a:t>informasi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tempat</a:t>
            </a:r>
            <a:r>
              <a:rPr lang="en-US" sz="2500" dirty="0"/>
              <a:t> KP </a:t>
            </a:r>
            <a:r>
              <a:rPr lang="en-US" sz="2500" dirty="0" err="1"/>
              <a:t>maksimal</a:t>
            </a:r>
            <a:r>
              <a:rPr lang="en-US" sz="2500" dirty="0"/>
              <a:t> 2 </a:t>
            </a:r>
            <a:r>
              <a:rPr lang="en-US" sz="2500" dirty="0" err="1"/>
              <a:t>bulan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pengajuan</a:t>
            </a:r>
            <a:r>
              <a:rPr lang="en-US" sz="2500" dirty="0"/>
              <a:t> proposal KP.</a:t>
            </a:r>
            <a:endParaRPr lang="en-AU" sz="2500" dirty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500" dirty="0" err="1"/>
              <a:t>Jika</a:t>
            </a:r>
            <a:r>
              <a:rPr lang="en-US" sz="2500" dirty="0"/>
              <a:t> </a:t>
            </a:r>
            <a:r>
              <a:rPr lang="en-US" sz="2500" dirty="0" err="1" smtClean="0"/>
              <a:t>diterima</a:t>
            </a:r>
            <a:r>
              <a:rPr lang="en-US" sz="2500" dirty="0" smtClean="0"/>
              <a:t>, </a:t>
            </a:r>
            <a:r>
              <a:rPr lang="en-US" sz="2500" dirty="0" err="1"/>
              <a:t>maka</a:t>
            </a:r>
            <a:r>
              <a:rPr lang="en-US" sz="2500" dirty="0"/>
              <a:t> </a:t>
            </a:r>
            <a:r>
              <a:rPr lang="en-US" sz="2500" dirty="0" err="1"/>
              <a:t>mahasiswa</a:t>
            </a:r>
            <a:r>
              <a:rPr lang="en-US" sz="2500" dirty="0"/>
              <a:t> </a:t>
            </a:r>
            <a:r>
              <a:rPr lang="en-US" sz="2500" dirty="0" err="1"/>
              <a:t>harus</a:t>
            </a:r>
            <a:r>
              <a:rPr lang="en-US" sz="2500" dirty="0"/>
              <a:t> </a:t>
            </a:r>
            <a:r>
              <a:rPr lang="en-US" sz="2500" dirty="0" err="1"/>
              <a:t>memberi</a:t>
            </a:r>
            <a:r>
              <a:rPr lang="en-US" sz="2500" dirty="0"/>
              <a:t> </a:t>
            </a:r>
            <a:r>
              <a:rPr lang="en-US" sz="2500" dirty="0" err="1"/>
              <a:t>informasi</a:t>
            </a:r>
            <a:r>
              <a:rPr lang="en-US" sz="2500" dirty="0"/>
              <a:t> </a:t>
            </a:r>
            <a:r>
              <a:rPr lang="en-US" sz="2500" dirty="0" err="1"/>
              <a:t>ke</a:t>
            </a:r>
            <a:r>
              <a:rPr lang="en-US" sz="2500" dirty="0"/>
              <a:t> </a:t>
            </a:r>
            <a:r>
              <a:rPr lang="en-US" sz="2500" dirty="0" err="1"/>
              <a:t>koordinator</a:t>
            </a:r>
            <a:r>
              <a:rPr lang="en-US" sz="2500" dirty="0"/>
              <a:t> </a:t>
            </a:r>
            <a:r>
              <a:rPr lang="en-US" sz="2500" dirty="0" smtClean="0"/>
              <a:t>KP,  </a:t>
            </a:r>
            <a:r>
              <a:rPr lang="en-US" sz="2500" dirty="0" err="1"/>
              <a:t>jika</a:t>
            </a:r>
            <a:r>
              <a:rPr lang="en-US" sz="2500" dirty="0"/>
              <a:t>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diterima</a:t>
            </a:r>
            <a:r>
              <a:rPr lang="en-US" sz="2500" dirty="0"/>
              <a:t> </a:t>
            </a:r>
            <a:r>
              <a:rPr lang="en-US" sz="2500" dirty="0" err="1"/>
              <a:t>maka</a:t>
            </a:r>
            <a:r>
              <a:rPr lang="en-US" sz="2500" dirty="0"/>
              <a:t> </a:t>
            </a:r>
            <a:r>
              <a:rPr lang="en-US" sz="2500" dirty="0" err="1"/>
              <a:t>mahasiswa</a:t>
            </a:r>
            <a:r>
              <a:rPr lang="en-US" sz="2500" dirty="0"/>
              <a:t> </a:t>
            </a:r>
            <a:r>
              <a:rPr lang="en-US" sz="2500" dirty="0" err="1"/>
              <a:t>harus</a:t>
            </a:r>
            <a:r>
              <a:rPr lang="en-US" sz="2500" dirty="0"/>
              <a:t> </a:t>
            </a:r>
            <a:r>
              <a:rPr lang="en-US" sz="2500" dirty="0" err="1"/>
              <a:t>membuat</a:t>
            </a:r>
            <a:r>
              <a:rPr lang="en-US" sz="2500" dirty="0"/>
              <a:t> proposal </a:t>
            </a:r>
            <a:r>
              <a:rPr lang="en-US" sz="2500" dirty="0" err="1"/>
              <a:t>lagi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diajukan</a:t>
            </a:r>
            <a:r>
              <a:rPr lang="en-US" sz="2500" dirty="0"/>
              <a:t> </a:t>
            </a:r>
            <a:r>
              <a:rPr lang="en-US" sz="2500" dirty="0" err="1" smtClean="0"/>
              <a:t>kembali</a:t>
            </a:r>
            <a:r>
              <a:rPr lang="en-US" sz="2500" dirty="0" smtClean="0"/>
              <a:t> </a:t>
            </a:r>
            <a:r>
              <a:rPr lang="en-US" sz="2500" dirty="0" err="1" smtClean="0"/>
              <a:t>sesuai</a:t>
            </a:r>
            <a:r>
              <a:rPr lang="en-US" sz="2500" dirty="0" smtClean="0"/>
              <a:t> </a:t>
            </a:r>
            <a:r>
              <a:rPr lang="en-US" sz="2500" dirty="0" err="1" smtClean="0"/>
              <a:t>langkah</a:t>
            </a:r>
            <a:r>
              <a:rPr lang="en-US" sz="2500" dirty="0" smtClean="0"/>
              <a:t> </a:t>
            </a:r>
            <a:r>
              <a:rPr lang="en-US" sz="2500" dirty="0" err="1" smtClean="0"/>
              <a:t>diatas</a:t>
            </a:r>
            <a:r>
              <a:rPr lang="en-US" sz="2500" dirty="0" smtClean="0"/>
              <a:t>.  </a:t>
            </a:r>
            <a:endParaRPr lang="en-AU" sz="2500" dirty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AU" sz="2500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Tugas</a:t>
            </a:r>
            <a:r>
              <a:rPr lang="en-AU" dirty="0" smtClean="0"/>
              <a:t> </a:t>
            </a:r>
            <a:r>
              <a:rPr lang="en-AU" dirty="0" err="1" smtClean="0"/>
              <a:t>Mahasiswa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1255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500" dirty="0" err="1"/>
              <a:t>Menyediakan</a:t>
            </a:r>
            <a:r>
              <a:rPr lang="en-US" sz="2500" dirty="0"/>
              <a:t> </a:t>
            </a:r>
            <a:r>
              <a:rPr lang="en-US" sz="2500" dirty="0" err="1"/>
              <a:t>waktu</a:t>
            </a:r>
            <a:r>
              <a:rPr lang="en-US" sz="2500" dirty="0"/>
              <a:t> </a:t>
            </a:r>
            <a:r>
              <a:rPr lang="en-US" sz="2500" dirty="0" err="1"/>
              <a:t>berkonsultasi</a:t>
            </a:r>
            <a:r>
              <a:rPr lang="en-US" sz="2500" dirty="0"/>
              <a:t> </a:t>
            </a:r>
            <a:r>
              <a:rPr lang="en-US" sz="2500" dirty="0" err="1"/>
              <a:t>bagi</a:t>
            </a:r>
            <a:r>
              <a:rPr lang="en-US" sz="2500" dirty="0"/>
              <a:t> </a:t>
            </a:r>
            <a:r>
              <a:rPr lang="en-US" sz="2500" dirty="0" err="1"/>
              <a:t>mahasiswa</a:t>
            </a:r>
            <a:r>
              <a:rPr lang="en-US" sz="2500" dirty="0"/>
              <a:t> yang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mencari</a:t>
            </a:r>
            <a:r>
              <a:rPr lang="en-US" sz="2500" dirty="0"/>
              <a:t> </a:t>
            </a:r>
            <a:r>
              <a:rPr lang="en-US" sz="2500" dirty="0" err="1"/>
              <a:t>tempat</a:t>
            </a:r>
            <a:r>
              <a:rPr lang="en-US" sz="2500" dirty="0"/>
              <a:t> KP.</a:t>
            </a:r>
            <a:endParaRPr lang="en-AU" sz="2500" dirty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500" dirty="0" err="1"/>
              <a:t>Melakukan</a:t>
            </a:r>
            <a:r>
              <a:rPr lang="en-US" sz="2500" dirty="0"/>
              <a:t> </a:t>
            </a:r>
            <a:r>
              <a:rPr lang="en-US" sz="2500" dirty="0" err="1"/>
              <a:t>pengecekan</a:t>
            </a:r>
            <a:r>
              <a:rPr lang="en-US" sz="2500" dirty="0"/>
              <a:t> </a:t>
            </a:r>
            <a:r>
              <a:rPr lang="en-US" sz="2500" dirty="0" err="1"/>
              <a:t>daftar</a:t>
            </a:r>
            <a:r>
              <a:rPr lang="en-US" sz="2500" dirty="0"/>
              <a:t> </a:t>
            </a:r>
            <a:r>
              <a:rPr lang="en-US" sz="2500" dirty="0" err="1"/>
              <a:t>mahasiswa</a:t>
            </a:r>
            <a:r>
              <a:rPr lang="en-US" sz="2500" dirty="0"/>
              <a:t> yang </a:t>
            </a:r>
            <a:r>
              <a:rPr lang="en-US" sz="2500" dirty="0" err="1"/>
              <a:t>mengajukan</a:t>
            </a:r>
            <a:r>
              <a:rPr lang="en-US" sz="2500" dirty="0"/>
              <a:t> proposal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memastikan</a:t>
            </a:r>
            <a:r>
              <a:rPr lang="en-US" sz="2500" dirty="0"/>
              <a:t> </a:t>
            </a:r>
            <a:r>
              <a:rPr lang="en-US" sz="2500" dirty="0" err="1"/>
              <a:t>mahasiswa</a:t>
            </a:r>
            <a:r>
              <a:rPr lang="en-US" sz="2500" dirty="0"/>
              <a:t> </a:t>
            </a:r>
            <a:r>
              <a:rPr lang="en-US" sz="2500" dirty="0" err="1"/>
              <a:t>tersebut</a:t>
            </a:r>
            <a:r>
              <a:rPr lang="en-US" sz="2500" dirty="0"/>
              <a:t> </a:t>
            </a:r>
            <a:r>
              <a:rPr lang="en-US" sz="2500" dirty="0" err="1" smtClean="0"/>
              <a:t>diterima</a:t>
            </a:r>
            <a:r>
              <a:rPr lang="en-US" sz="2500" dirty="0" smtClean="0"/>
              <a:t>.</a:t>
            </a:r>
            <a:endParaRPr lang="en-AU" sz="2500" dirty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AU" sz="2500" dirty="0" err="1"/>
              <a:t>Memberikan</a:t>
            </a:r>
            <a:r>
              <a:rPr lang="en-AU" sz="2500" dirty="0"/>
              <a:t> </a:t>
            </a:r>
            <a:r>
              <a:rPr lang="en-AU" sz="2500" dirty="0" err="1" smtClean="0"/>
              <a:t>verifikasi</a:t>
            </a:r>
            <a:r>
              <a:rPr lang="en-AU" sz="2500" dirty="0" smtClean="0"/>
              <a:t> </a:t>
            </a:r>
            <a:r>
              <a:rPr lang="en-AU" sz="2500" dirty="0" err="1" smtClean="0"/>
              <a:t>terhadap</a:t>
            </a:r>
            <a:r>
              <a:rPr lang="en-AU" sz="2500" dirty="0" smtClean="0"/>
              <a:t> </a:t>
            </a:r>
            <a:r>
              <a:rPr lang="en-AU" sz="2500" dirty="0" err="1"/>
              <a:t>surat</a:t>
            </a:r>
            <a:r>
              <a:rPr lang="en-AU" sz="2500" dirty="0"/>
              <a:t> </a:t>
            </a:r>
            <a:r>
              <a:rPr lang="en-AU" sz="2500" dirty="0" err="1"/>
              <a:t>pengantar</a:t>
            </a:r>
            <a:r>
              <a:rPr lang="en-AU" sz="2500" dirty="0"/>
              <a:t> </a:t>
            </a:r>
            <a:r>
              <a:rPr lang="en-AU" sz="2500" dirty="0" smtClean="0"/>
              <a:t>proposal KP </a:t>
            </a:r>
            <a:r>
              <a:rPr lang="en-AU" sz="2500" dirty="0" err="1" smtClean="0"/>
              <a:t>sebelum</a:t>
            </a:r>
            <a:r>
              <a:rPr lang="en-AU" sz="2500" dirty="0" smtClean="0"/>
              <a:t> di </a:t>
            </a:r>
            <a:r>
              <a:rPr lang="en-AU" sz="2500" dirty="0" err="1" smtClean="0"/>
              <a:t>ttd</a:t>
            </a:r>
            <a:r>
              <a:rPr lang="en-AU" sz="2500" dirty="0" smtClean="0"/>
              <a:t> </a:t>
            </a:r>
            <a:r>
              <a:rPr lang="en-AU" sz="2500" dirty="0" err="1" smtClean="0"/>
              <a:t>KaDep</a:t>
            </a:r>
            <a:r>
              <a:rPr lang="en-AU" sz="2500" dirty="0" smtClean="0"/>
              <a:t>.</a:t>
            </a:r>
            <a:endParaRPr lang="en-AU" sz="2500" dirty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id-ID" sz="2500" dirty="0"/>
              <a:t>Jika 2 bulan sebelum pelaksanaan KP masih ada mahasiswa yang belum mendapat tempat KP, maka Koordinator KP berkewajiban untuk mencarikan tempat KP di Laboratorium masing-masing Prodi</a:t>
            </a:r>
            <a:r>
              <a:rPr lang="id-ID" sz="2500" dirty="0" smtClean="0"/>
              <a:t>.</a:t>
            </a:r>
            <a:endParaRPr lang="en-AU" sz="2500" dirty="0" smtClean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AU" sz="2500" dirty="0" err="1" smtClean="0"/>
              <a:t>Setelah</a:t>
            </a:r>
            <a:r>
              <a:rPr lang="en-AU" sz="2500" dirty="0" smtClean="0"/>
              <a:t> </a:t>
            </a:r>
            <a:r>
              <a:rPr lang="en-AU" sz="2500" dirty="0" err="1" smtClean="0"/>
              <a:t>mendapat</a:t>
            </a:r>
            <a:r>
              <a:rPr lang="en-AU" sz="2500" dirty="0" smtClean="0"/>
              <a:t> </a:t>
            </a:r>
            <a:r>
              <a:rPr lang="en-AU" sz="2500" dirty="0" err="1" smtClean="0"/>
              <a:t>informasi</a:t>
            </a:r>
            <a:r>
              <a:rPr lang="en-AU" sz="2500" dirty="0" smtClean="0"/>
              <a:t> </a:t>
            </a:r>
            <a:r>
              <a:rPr lang="en-AU" sz="2500" dirty="0" err="1" smtClean="0"/>
              <a:t>penerimaan</a:t>
            </a:r>
            <a:r>
              <a:rPr lang="en-AU" sz="2500" dirty="0" smtClean="0"/>
              <a:t> </a:t>
            </a:r>
            <a:r>
              <a:rPr lang="en-AU" sz="2500" dirty="0" err="1" smtClean="0"/>
              <a:t>dari</a:t>
            </a:r>
            <a:r>
              <a:rPr lang="en-AU" sz="2500" dirty="0" smtClean="0"/>
              <a:t> </a:t>
            </a:r>
            <a:r>
              <a:rPr lang="en-AU" sz="2500" dirty="0" err="1" smtClean="0"/>
              <a:t>mahasiswa</a:t>
            </a:r>
            <a:r>
              <a:rPr lang="en-AU" sz="2500" dirty="0" smtClean="0"/>
              <a:t> (</a:t>
            </a:r>
            <a:r>
              <a:rPr lang="en-AU" sz="2500" dirty="0" err="1" smtClean="0"/>
              <a:t>berupa</a:t>
            </a:r>
            <a:r>
              <a:rPr lang="en-AU" sz="2500" dirty="0" smtClean="0"/>
              <a:t> </a:t>
            </a:r>
            <a:r>
              <a:rPr lang="en-AU" sz="2500" dirty="0" err="1" smtClean="0"/>
              <a:t>fotokopi</a:t>
            </a:r>
            <a:r>
              <a:rPr lang="en-AU" sz="2500" dirty="0" smtClean="0"/>
              <a:t> </a:t>
            </a:r>
            <a:r>
              <a:rPr lang="en-AU" sz="2500" dirty="0" err="1" smtClean="0"/>
              <a:t>surat</a:t>
            </a:r>
            <a:r>
              <a:rPr lang="en-AU" sz="2500" dirty="0" smtClean="0"/>
              <a:t> </a:t>
            </a:r>
            <a:r>
              <a:rPr lang="en-AU" sz="2500" dirty="0" err="1" smtClean="0"/>
              <a:t>penerimaan</a:t>
            </a:r>
            <a:r>
              <a:rPr lang="en-AU" sz="2500" dirty="0" smtClean="0"/>
              <a:t>), </a:t>
            </a:r>
            <a:r>
              <a:rPr lang="en-AU" sz="2500" dirty="0" err="1" smtClean="0"/>
              <a:t>Koordinator</a:t>
            </a:r>
            <a:r>
              <a:rPr lang="en-AU" sz="2500" dirty="0" smtClean="0"/>
              <a:t> KP </a:t>
            </a:r>
            <a:r>
              <a:rPr lang="en-AU" sz="2500" dirty="0" err="1" smtClean="0"/>
              <a:t>akan</a:t>
            </a:r>
            <a:r>
              <a:rPr lang="en-AU" sz="2500" dirty="0" smtClean="0"/>
              <a:t> </a:t>
            </a:r>
            <a:r>
              <a:rPr lang="en-AU" sz="2500" dirty="0" err="1" smtClean="0"/>
              <a:t>mengupdate</a:t>
            </a:r>
            <a:r>
              <a:rPr lang="en-AU" sz="2500" dirty="0" smtClean="0"/>
              <a:t> data di </a:t>
            </a:r>
            <a:r>
              <a:rPr lang="en-US" sz="2500" dirty="0">
                <a:hlinkClick r:id="rId2"/>
              </a:rPr>
              <a:t>http://</a:t>
            </a:r>
            <a:r>
              <a:rPr lang="en-US" sz="2500" dirty="0" smtClean="0">
                <a:hlinkClick r:id="rId2"/>
              </a:rPr>
              <a:t>mis.pens.ac.id</a:t>
            </a:r>
            <a:r>
              <a:rPr lang="en-US" sz="2500" dirty="0" smtClean="0"/>
              <a:t> </a:t>
            </a:r>
            <a:r>
              <a:rPr lang="en-US" sz="2500" dirty="0" err="1" smtClean="0"/>
              <a:t>sekaligus</a:t>
            </a:r>
            <a:r>
              <a:rPr lang="en-US" sz="2500" dirty="0" smtClean="0"/>
              <a:t> </a:t>
            </a:r>
            <a:r>
              <a:rPr lang="en-US" sz="2500" dirty="0" err="1" smtClean="0"/>
              <a:t>memberikan</a:t>
            </a:r>
            <a:r>
              <a:rPr lang="en-US" sz="2500" dirty="0" smtClean="0"/>
              <a:t> </a:t>
            </a:r>
            <a:r>
              <a:rPr lang="en-US" sz="2500" dirty="0" err="1" smtClean="0"/>
              <a:t>dosen</a:t>
            </a:r>
            <a:r>
              <a:rPr lang="en-US" sz="2500" dirty="0" smtClean="0"/>
              <a:t> </a:t>
            </a:r>
            <a:r>
              <a:rPr lang="en-US" sz="2500" dirty="0" err="1" smtClean="0"/>
              <a:t>pembimbing</a:t>
            </a:r>
            <a:r>
              <a:rPr lang="en-US" sz="2500" dirty="0" smtClean="0"/>
              <a:t> </a:t>
            </a:r>
            <a:r>
              <a:rPr lang="en-US" sz="2500" dirty="0" err="1" smtClean="0"/>
              <a:t>dari</a:t>
            </a:r>
            <a:r>
              <a:rPr lang="en-US" sz="2500" dirty="0" smtClean="0"/>
              <a:t> IT PENS.</a:t>
            </a:r>
            <a:endParaRPr lang="en-AU" sz="2500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err="1"/>
              <a:t>Tugas</a:t>
            </a:r>
            <a:r>
              <a:rPr lang="en-AU" dirty="0"/>
              <a:t> </a:t>
            </a:r>
            <a:r>
              <a:rPr lang="en-US" dirty="0" smtClean="0">
                <a:effectLst/>
              </a:rPr>
              <a:t>KOORDINATOR KP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626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Tempat</a:t>
            </a:r>
            <a:r>
              <a:rPr lang="en-AU" dirty="0" smtClean="0"/>
              <a:t> KP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689307"/>
              </p:ext>
            </p:extLst>
          </p:nvPr>
        </p:nvGraphicFramePr>
        <p:xfrm>
          <a:off x="1447800" y="1295400"/>
          <a:ext cx="5638800" cy="52059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4270"/>
                <a:gridCol w="4934530"/>
              </a:tblGrid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No</a:t>
                      </a:r>
                      <a:endParaRPr lang="en-A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Tempat KP</a:t>
                      </a:r>
                      <a:endParaRPr lang="en-A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1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AJB BUMIPUTERA 1912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2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BANK YUDHA BHAKTI 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3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CV.INCREASE DEVELOPMENT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4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DINAS CIPTA KARYA DAN TATA RUANG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5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u="none" strike="noStrike">
                          <a:effectLst/>
                        </a:rPr>
                        <a:t>Dinas Komunikasi dan Informatika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6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INSPEKTORAT PROVINSI JAWA TIMUR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73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7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Kantor Pengelola Data Elektronik Kabupaten Sragen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8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KEN KOMPUTER SURABAYA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9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MERPATI MAINTENANCE FACILITY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10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 Aplikanusa Lintasarta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11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>
                          <a:effectLst/>
                        </a:rPr>
                        <a:t>PT. Bank Tabungan Pensiunan Nasional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12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 BITS MILIATHA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13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u="none" strike="noStrike">
                          <a:effectLst/>
                        </a:rPr>
                        <a:t>PT. DAFASS INDONESIA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14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u="none" strike="noStrike">
                          <a:effectLst/>
                        </a:rPr>
                        <a:t>PT. Garuda Indonesia cabang Surabaya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15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 INDONESIA CONMETS PLUS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16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 JASAMARGA Tbk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17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 JUARA PERSADA NUSANTARA.JAKARTA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18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 LANG PADMADHANA LUHUR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19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 PAL INDONESIA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806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20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PT. PEMPRINA MEDIA GRAFIKA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0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765730"/>
              </p:ext>
            </p:extLst>
          </p:nvPr>
        </p:nvGraphicFramePr>
        <p:xfrm>
          <a:off x="1981200" y="1295400"/>
          <a:ext cx="5334000" cy="5257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201"/>
                <a:gridCol w="4667799"/>
              </a:tblGrid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21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u="none" strike="noStrike">
                          <a:effectLst/>
                        </a:rPr>
                        <a:t>PT. Petrokimia Gresik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22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 PETROKIMIA GRESIK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23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 PG. RAJAWALI - I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24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u="none" strike="noStrike">
                          <a:effectLst/>
                        </a:rPr>
                        <a:t>PT. PLN 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25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 REZA PERKASA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26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 Semen Gresik,Tbk 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27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u="none" strike="noStrike">
                          <a:effectLst/>
                        </a:rPr>
                        <a:t>PT. Sentra Vidya Utama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28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 TELEKOMUNIKASI INDONESIA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29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 TELKOM- VISION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30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PT.Angkasa Pura I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9252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31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PT.AREK TV SURABAYA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32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PT.EDI INDONESIA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33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PT.INFOGLOBAL AUTOPTIMA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34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PT.JAWA POS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35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PT.JAWA POS MEDIA TELEVISI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36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PT.MOBILE 8 SURABAYA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37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PT.ORACLE INDONESIA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38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PT.PERTAMINA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39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PT.RAHAJASA MEDIA INTERNET SURABAYA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40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u="none" strike="noStrike">
                          <a:effectLst/>
                        </a:rPr>
                        <a:t>PT.Siap Technovation Unggul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41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>
                          <a:effectLst/>
                        </a:rPr>
                        <a:t>PT.UNILEVER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9455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42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SCOMPTEC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Tempat</a:t>
            </a:r>
            <a:r>
              <a:rPr lang="en-AU" dirty="0" smtClean="0"/>
              <a:t> KP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606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223</TotalTime>
  <Words>542</Words>
  <Application>Microsoft Office PowerPoint</Application>
  <PresentationFormat>On-screen Show (4:3)</PresentationFormat>
  <Paragraphs>113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Prosedur Kerja Praktek (KP) – Sebelum KP</vt:lpstr>
      <vt:lpstr>Prosedur Kerja Praktek - Sebelum KP</vt:lpstr>
      <vt:lpstr>Prosedur Kerja Praktek - Sebelum KP</vt:lpstr>
      <vt:lpstr>Tugas Mahasiswa</vt:lpstr>
      <vt:lpstr>Tugas KOORDINATOR KP</vt:lpstr>
      <vt:lpstr>Tempat KP</vt:lpstr>
      <vt:lpstr>Tempat KP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Prosedur Kerja Praktek</dc:title>
  <dc:creator>yuliana</dc:creator>
  <cp:lastModifiedBy>Rengga Asmara</cp:lastModifiedBy>
  <cp:revision>129</cp:revision>
  <dcterms:created xsi:type="dcterms:W3CDTF">2006-08-16T00:00:00Z</dcterms:created>
  <dcterms:modified xsi:type="dcterms:W3CDTF">2018-01-03T11:27:37Z</dcterms:modified>
</cp:coreProperties>
</file>